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66" r:id="rId4"/>
    <p:sldId id="267" r:id="rId5"/>
    <p:sldId id="268" r:id="rId6"/>
    <p:sldId id="269" r:id="rId7"/>
    <p:sldId id="257" r:id="rId8"/>
    <p:sldId id="258" r:id="rId9"/>
    <p:sldId id="259" r:id="rId10"/>
    <p:sldId id="260" r:id="rId11"/>
    <p:sldId id="261" r:id="rId12"/>
    <p:sldId id="265" r:id="rId13"/>
    <p:sldId id="273" r:id="rId14"/>
    <p:sldId id="264" r:id="rId15"/>
    <p:sldId id="270" r:id="rId16"/>
    <p:sldId id="263" r:id="rId17"/>
    <p:sldId id="272" r:id="rId18"/>
    <p:sldId id="271" r:id="rId19"/>
    <p:sldId id="281" r:id="rId20"/>
    <p:sldId id="274" r:id="rId21"/>
    <p:sldId id="275" r:id="rId22"/>
    <p:sldId id="276" r:id="rId23"/>
    <p:sldId id="289" r:id="rId24"/>
    <p:sldId id="277" r:id="rId25"/>
    <p:sldId id="278" r:id="rId26"/>
    <p:sldId id="279" r:id="rId27"/>
    <p:sldId id="280" r:id="rId28"/>
    <p:sldId id="287" r:id="rId29"/>
    <p:sldId id="282" r:id="rId30"/>
    <p:sldId id="290" r:id="rId31"/>
    <p:sldId id="283" r:id="rId32"/>
    <p:sldId id="284" r:id="rId33"/>
    <p:sldId id="285" r:id="rId34"/>
    <p:sldId id="286" r:id="rId35"/>
    <p:sldId id="288" r:id="rId36"/>
    <p:sldId id="291" r:id="rId37"/>
    <p:sldId id="292" r:id="rId38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1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2726 282 24575,'-1730'0'0,"1651"2"0,0 3 0,-114 22 0,82-4 0,38-7 0,0-2 0,-119 5 0,107-14 0,77-5 0,0 1 0,0 1 0,0-1 0,0 2 0,0-1 0,0 1 0,1 0 0,-9 5 0,14-6 0,-1 0 0,1 0 0,0 1 0,0-1 0,0 1 0,0 0 0,0-1 0,1 1 0,-1 0 0,1 0 0,-1 0 0,1 0 0,0 0 0,0 0 0,1 1 0,-1 2 0,-4 59 0,5-52 0,1 567 0,3-210 0,0-241 0,31 193 0,-27-244 0,-2 99 0,3 34 0,10 557 0,-22-496 0,3 221 0,0-491 0,0 0 0,0 0 0,0 0 0,1 1 0,-1-1 0,1 0 0,-1 0 0,1 0 0,0 0 0,-1 0 0,1-1 0,0 1 0,0 0 0,0 0 0,1 0 0,-1-1 0,0 1 0,1-1 0,-1 1 0,1-1 0,-1 1 0,1-1 0,0 0 0,0 0 0,0 0 0,-1 0 0,1 0 0,0 0 0,0-1 0,0 1 0,4 0 0,6 1 0,1 0 0,-1-1 0,0-1 0,20-2 0,-5 1 0,1138-7 0,-734-5 0,33 0 0,-206 12 0,184 3 0,-186 21 0,-151-11 0,136-1 0,-234-11 0,0 0 0,0-1 0,0 0 0,0 0 0,0 0 0,0-1 0,0 0 0,0-1 0,-1 0 0,1 0 0,-1 0 0,6-4 0,-8 3 0,0 1 0,-1 0 0,1-1 0,-1 0 0,0 0 0,0 0 0,0 0 0,-1 0 0,1-1 0,-1 1 0,0-1 0,-1 0 0,1 1 0,-1-1 0,0 0 0,0 0 0,0-7 0,1-25 0,-1-1 0,-10-71 0,4 65 0,2-79 0,25-1365 0,-24 1004 0,2-972 0,0 1447 0,0 0 0,0 0 0,-1 0 0,0 0 0,-1 0 0,0 0 0,-3-9 0,4 16 0,-1-1 0,1 1 0,0 0 0,-1 0 0,1-1 0,-1 1 0,0 0 0,0 0 0,0 1 0,0-1 0,0 0 0,0 1 0,0-1 0,0 1 0,-1-1 0,1 1 0,-1 0 0,1 0 0,-1 0 0,1 1 0,-1-1 0,1 1 0,-1-1 0,0 1 0,1 0 0,-1 0 0,0 0 0,-3 0 0,-17 4 0,1 0 0,0 2 0,0 0 0,1 1 0,-1 1 0,2 2 0,-1 0 0,-21 14 0,16-9 0,1-2 0,-2 0 0,0-2 0,-47 13 0,-20-10-31,0-5 0,0-4-1,-117-8 1,62 1-1209,118 2-5586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106 215 24575,'6'-1'0,"-1"0"0,1 0 0,-1-1 0,1 0 0,-1 0 0,0 0 0,0-1 0,0 0 0,0 0 0,0 0 0,-1 0 0,1-1 0,-1 0 0,0 0 0,0 0 0,0 0 0,-1-1 0,6-8 0,-5 7 0,0 1 0,-1 0 0,0-1 0,0 0 0,0 0 0,0 0 0,-1 0 0,0 0 0,-1-1 0,1 1 0,-1 0 0,0-1 0,-1 1 0,0-1 0,0 1 0,-1-8 0,0 12 0,0-1 0,0 1 0,0 0 0,-1 0 0,1-1 0,-1 1 0,1 0 0,-1 0 0,0 0 0,0 1 0,0-1 0,0 0 0,0 1 0,0-1 0,0 1 0,-1 0 0,1-1 0,0 1 0,-1 0 0,1 1 0,-1-1 0,1 0 0,-1 1 0,0-1 0,1 1 0,-1 0 0,0 0 0,1 0 0,-1 0 0,-4 1 0,1 0 0,0-1 0,0 1 0,0 0 0,0 1 0,1-1 0,-1 1 0,0 0 0,1 1 0,-1-1 0,1 1 0,0 0 0,-8 6 0,4 1 0,1 0 0,0 0 0,1 0 0,0 1 0,1 0 0,0 0 0,1 1 0,0-1 0,0 1 0,1 0 0,1 1 0,-3 17 0,5-24 0,0-1 0,1 1 0,-1 0 0,1 0 0,0-1 0,1 1 0,-1 0 0,1-1 0,0 1 0,1-1 0,-1 1 0,1-1 0,0 0 0,0 1 0,1-1 0,0 0 0,0 0 0,0-1 0,0 1 0,1-1 0,-1 1 0,1-1 0,1 0 0,-1 0 0,0-1 0,1 0 0,0 1 0,-1-1 0,7 2 0,5 2 24,1-1 0,-1-1 0,1 0 0,32 4 0,-40-8-148,0 0 0,0-1 1,-1 0-1,1 0 0,0-1 0,-1 0 1,1-1-1,0 0 0,-1 0 0,0-1 1,12-5-1,-1-4-6702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24575,'-2'1'0,"1"-1"0,0 1 0,-1 0 0,1-1 0,0 1 0,0 0 0,0 0 0,0 0 0,0 0 0,0 0 0,0 0 0,0 0 0,0 0 0,0 0 0,0 1 0,1-1 0,-1 0 0,1 1 0,-1-1 0,1 0 0,-1 3 0,-12 37 0,11-32 0,-5 23 0,2 1 0,1-1 0,1 1 0,2 0 0,4 47 0,-3 73 0,-4-129 0,3-21 0,1 0 0,-1 0 0,1-1 0,-1 1 0,1 0 0,0 0 0,0 0 0,0-1 0,1 1 0,0 5 0,0-7 0,0 0 0,0 1 0,0-1 0,0 0 0,1 0 0,-1 0 0,0 0 0,1 0 0,-1 0 0,0 0 0,1 0 0,-1-1 0,1 1 0,0 0 0,-1-1 0,1 0 0,-1 1 0,1-1 0,0 0 0,-1 0 0,1 1 0,0-1 0,1-1 0,29 1-227,-1-1-1,0-2 1,0-1-1,0-1 1,33-11-1,-35 7-6598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24575,'4'0'0,"11"0"0,7 0 0,4 0 0,2 0 0,1 0 0,-5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24575,'0'4'0,"0"7"0,0 5 0,0 4 0,0 4 0,0 1 0,0 2 0,0-5-8191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50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1 624 24575,'7'-3'0,"-1"1"0,1-1 0,-1-1 0,0 1 0,0-1 0,0 0 0,-1 0 0,11-10 0,-10 9 0,28-22 0,1 1 0,1 2 0,2 2 0,0 1 0,1 2 0,48-16 0,835-241 0,-730 235 0,307-25 0,201 45 0,-688 23 0,0 0 0,0 0 0,-1 1 0,1 1 0,-1 0 0,0 1 0,0 0 0,0 0 0,-1 1 0,12 9 0,22 10 0,28 10 0,1-3 0,103 29 0,-167-57 0,-1 0 0,0 1 0,0 0 0,0 0 0,-1 1 0,1 0 0,-1 0 0,-1 1 0,1 0 0,-1 0 0,0 0 0,9 17 0,-6-11 0,0-1 0,1 0 0,18 17 0,0-6 0,52 43 0,98 61 0,257 123 0,-424-244 0,-6-3 0,-1-1 0,0 1 0,1 0 0,-1 0 0,0 0 0,0 0 0,-1 1 0,1 0 0,5 7 0,-9-11 0,0 1 0,0-1 0,0 0 0,1 1 0,-1-1 0,0 1 0,0-1 0,0 0 0,0 1 0,0-1 0,0 1 0,0-1 0,0 1 0,0-1 0,0 0 0,-1 1 0,1-1 0,0 1 0,0-1 0,0 1 0,0-1 0,-1 0 0,1 1 0,0-1 0,0 0 0,-1 1 0,1-1 0,0 0 0,0 1 0,-1-1 0,1 0 0,-1 0 0,1 1 0,0-1 0,-1 0 0,1 0 0,0 0 0,-1 1 0,1-1 0,-1 0 0,1 0 0,-1 0 0,1 0 0,0 0 0,-1 0 0,1 0 0,-1 0 0,1 0 0,-1 0 0,1 0 0,0 0 0,-1 0 0,1 0 0,-1-1 0,-25-2 0,18 0 0,0-1 0,1 0 0,-1 0 0,1-1 0,0 0 0,0 0 0,1 0 0,-1-1 0,1 0 0,1-1 0,-1 1 0,-5-9 0,-9-16 0,-25-48 0,31 54 0,-4-8 0,6 14 0,1 0 0,2 0 0,0-1 0,0 0 0,-7-31 0,16 51 0,0-1 0,-1 0 0,1 0 0,0 0 0,0 1 0,0-1 0,0 0 0,0 0 0,0 0 0,0 0 0,0 1 0,0-1 0,0 0 0,0 0 0,0 0 0,1 0 0,-1 1 0,0-1 0,1 0 0,-1 0 0,1 1 0,-1-1 0,0 0 0,1 1 0,0-1 0,-1 0 0,1 1 0,-1-1 0,1 1 0,0-1 0,-1 1 0,1-1 0,0 1 0,0-1 0,-1 1 0,1 0 0,0-1 0,0 1 0,-1 0 0,1 0 0,0 0 0,0 0 0,0-1 0,0 1 0,-1 0 0,1 0 0,0 1 0,0-1 0,0 0 0,0 0 0,-1 0 0,1 0 0,0 1 0,0-1 0,0 0 0,1 2 0,45 20 0,1 10 0,-2 1 0,71 67 0,-114-95 0,1-1 0,-1 1 0,0 0 0,0 0 0,0 0 0,-1 1 0,0-1 0,0 0 0,0 1 0,-1 0 0,1-1 0,-2 1 0,2 6 0,-2-8 0,1 1 0,-1-1 0,0 1 0,-1-1 0,1 1 0,-1-1 0,1 0 0,-1 1 0,-1-1 0,1 0 0,0 1 0,-1-1 0,0 0 0,0 0 0,0-1 0,-1 1 0,-4 6 0,-5 1 0,-1-1 0,0 0 0,0-1 0,-1 0 0,0-1 0,-26 11 0,-96 26 0,100-36 0,1 2 0,0 2 0,-39 20 0,74-33 0,0 0 0,0 0 0,0 0 0,0 0 0,0 0 0,0-1 0,0 1 0,0 0 0,0 0 0,0 0 0,0 0 0,0 0 0,0 0 0,0 0 0,-1 0 0,1 0 0,0-1 0,0 1 0,0 0 0,0 0 0,0 0 0,0 0 0,0 0 0,0 0 0,0 0 0,0 0 0,-1 0 0,20-18 0,33-21 0,-15 20-119,10-7-504,89-61 0,-116 71-6203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10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1 596 24575,'17'-15'0,"0"1"0,39-23 0,14-12 0,-12 5 0,115-69 0,73-16 0,-178 95 0,-33 18 0,1 1 0,1 2 0,73-17 0,116-4 0,-129 22 0,168-16 0,533 15 0,-693 22 0,155 32 0,-200-30 0,39 2 0,0-5 0,176-8 0,-120-3 0,-28 1 0,-6-1 0,211 23 0,-286-11 0,-1 2 0,53 21 0,24 6 0,144 49 0,-86-25 0,-160-54 0,1 0 0,-1 2 0,29 19 0,-27-16 0,44 20 0,-33-18 0,59 37 0,-58-32 0,42 19 0,157 72 0,-219-106 0,-1 2 0,1 0 0,-1 1 0,0 0 0,-1 1 0,1 0 0,-2 1 0,16 15 0,-27-20 0,-10-9 0,-15-10 0,5-1 0,1-1 0,0-1 0,1 0 0,1-1 0,1-1 0,0-1 0,-13-23 0,28 42 0,0 0 0,1 0 0,-1 1 0,1-1 0,-1 0 0,1 0 0,-1 0 0,1 0 0,0 0 0,-1 0 0,1 0 0,0 0 0,0 0 0,0 0 0,0-1 0,0 1 0,0 0 0,0 0 0,0 0 0,0 0 0,0 0 0,1 0 0,-1 0 0,0 0 0,1 0 0,0-1 0,0 1 0,0 0 0,0 1 0,0-1 0,1 1 0,-1-1 0,0 1 0,0-1 0,1 1 0,-1 0 0,0-1 0,1 1 0,-1 0 0,0 0 0,1 0 0,-1 0 0,0 0 0,2 1 0,6 0 0,-1 1 0,0 0 0,1 0 0,-1 1 0,10 4 0,13 10 0,-1 1 0,-1 2 0,42 35 0,-69-53 0,0-1 0,-1 0 0,1 1 0,-1-1 0,1 1 0,-1 0 0,1 0 0,-1-1 0,0 1 0,0 0 0,0 0 0,0 0 0,0 0 0,-1 0 0,1 0 0,0 1 0,-1-1 0,0 0 0,1 0 0,-1 0 0,0 1 0,0-1 0,0 0 0,-1 0 0,0 3 0,0-1 0,-1 0 0,0-1 0,0 1 0,0-1 0,-1 0 0,1 1 0,-1-1 0,0 0 0,0-1 0,0 1 0,0 0 0,-6 3 0,-10 5 0,0-1 0,0-1 0,-41 14 0,22-8-1365,22-9-5461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1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4310 447 24575,'-26'22'0,"0"-1"0,-1-1 0,-1-1 0,-1-2 0,0-1 0,-47 19 0,-35 6 0,-2-4 0,-1-5 0,-145 20 0,-40-24 0,103-14 0,30-5 0,-310-25 0,294 5 0,-149-29 0,7 1 0,257 31 0,-114-27 0,51 8 0,89 16 0,1 0 0,0-3 0,1-1 0,-52-29 0,4 2 0,-93-39 0,144 64 0,0-3 0,-48-35 0,43 27 0,-46-22 0,11 8 0,40 22 0,-73-31 0,107 50 0,-1 0 0,0 0 0,1 0 0,-1 0 0,0 1 0,0-1 0,0 1 0,1 0 0,-1-1 0,0 1 0,0 1 0,0-1 0,0 0 0,1 1 0,-1-1 0,0 1 0,0 0 0,1 0 0,-1 0 0,0 0 0,-3 3 0,3-2 0,1 1 0,-1 0 0,1 0 0,0 0 0,0 0 0,0 0 0,0 0 0,0 0 0,1 1 0,-1-1 0,1 1 0,0-1 0,0 1 0,-1 4 0,0 12 0,0 0 0,1 1 0,1-1 0,5 32 0,-5-191 0,3 50 0,-4 84 0,1 0 0,0-1 0,1 1 0,-1 0 0,1 0 0,0 0 0,0 0 0,1 0 0,-1 0 0,1 0 0,3-6 0,-3 9 0,0-1 0,1 1 0,-1 0 0,0 0 0,1 0 0,-1 0 0,1 1 0,0-1 0,-1 1 0,1-1 0,0 1 0,0 0 0,0 0 0,0 0 0,0 1 0,0-1 0,0 1 0,0-1 0,1 1 0,4 0 0,205 3 130,-65 1-1625,-120-4-5331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28 24575,'-1'-1'0,"1"0"0,-1 0 0,1 0 0,-1-1 0,1 1 0,-1 0 0,0 0 0,1 0 0,-1 0 0,0 0 0,0 0 0,0 1 0,0-1 0,1 0 0,-1 0 0,0 1 0,-1-1 0,1 0 0,0 1 0,0-1 0,0 1 0,0-1 0,0 1 0,-1 0 0,1 0 0,0-1 0,0 1 0,0 0 0,-3 0 0,-37 0 0,38 1 0,-1 0 0,1 0 0,-1 1 0,1-1 0,-1 1 0,1 0 0,0 0 0,0 0 0,0 1 0,0-1 0,0 1 0,0-1 0,1 1 0,-1 0 0,1 0 0,0 0 0,0 0 0,0 1 0,0-1 0,1 0 0,-1 1 0,1 0 0,0-1 0,0 1 0,0 0 0,0-1 0,1 1 0,0 0 0,0 0 0,0-1 0,0 1 0,1 4 0,-1-2 0,0 0 0,1 0 0,0-1 0,0 1 0,0 0 0,1 0 0,-1-1 0,2 1 0,-1-1 0,0 1 0,1-1 0,0 0 0,1 0 0,-1 0 0,1-1 0,0 1 0,0-1 0,0 0 0,0 0 0,8 5 0,-5-6 0,0 0 0,0 0 0,1 0 0,-1-1 0,1 0 0,-1-1 0,16 2 0,-20-3 0,0 1 0,-1-1 0,1 0 0,0-1 0,0 1 0,-1 0 0,1-1 0,0 0 0,0 1 0,-1-1 0,1 0 0,-1-1 0,1 1 0,-1 0 0,1-1 0,-1 1 0,0-1 0,0 0 0,1 1 0,-1-1 0,-1 0 0,1 0 0,0-1 0,2-3 0,5-12 0,-2-1 0,0 1 0,5-26 0,-9 35 0,-1-1 0,-1 1 0,0-1 0,0 0 0,-1 0 0,0 1 0,0-1 0,-3-15 0,0 20 0,5 21 0,7 29 0,0-22 0,1 0 0,1-1 0,1-1 0,1 0 0,17 22 0,-11-15 0,28 51 0,-42-68 0,0 0 0,-1 0 0,0 1 0,-1 0 0,0 0 0,-1 0 0,-1 0 0,1 19 0,-1-24 0,-1 0 0,0 0 0,-1 0 0,0 0 0,0 0 0,0 0 0,-1 0 0,0 0 0,0-1 0,-1 1 0,0-1 0,0 1 0,0-1 0,-1 0 0,0 0 0,0-1 0,-1 1 0,1-1 0,-1 0 0,0 0 0,-1 0 0,1-1 0,-1 0 0,0 0 0,0 0 0,-7 3 0,-15 7 40,1-1 0,-50 16 0,65-26-189,-1 0 1,1 0-1,-1-1 1,1 0-1,-1-1 1,1-1-1,-1 0 1,0-1-1,-15-3 1,6-1-6678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79 265 24575,'47'-14'0,"-31"10"0,0 0 0,0-1 0,-1 0 0,0-2 0,0 0 0,15-9 0,-27 13 0,1 0 0,-1 0 0,1-1 0,-1 1 0,0-1 0,0 1 0,-1-1 0,1 0 0,-1 0 0,0 0 0,0 0 0,0-1 0,0 1 0,-1 0 0,0-1 0,0 1 0,0-1 0,0 0 0,-1 1 0,1-1 0,-1 1 0,-1-1 0,1 0 0,-1 1 0,1-1 0,-3-6 0,2 7 0,0-1 0,0 1 0,-1 0 0,1 0 0,-1 0 0,0 0 0,0 0 0,0 0 0,-1 1 0,0-1 0,1 1 0,-1-1 0,0 1 0,-1 0 0,1 0 0,0 0 0,-1 1 0,0-1 0,1 1 0,-1 0 0,0 0 0,0 0 0,0 1 0,-1-1 0,1 1 0,-6-1 0,3 1 0,1 0 0,0 1 0,-1 0 0,1 0 0,-1 0 0,1 1 0,0 0 0,0 0 0,-1 1 0,1 0 0,0 0 0,0 0 0,0 1 0,1-1 0,-1 2 0,1-1 0,-1 0 0,-4 6 0,3-2 0,1 0 0,0 0 0,1 1 0,0 0 0,0 0 0,1 0 0,0 1 0,0 0 0,-4 15 0,0 4 0,-9 52 0,16-71 0,-1-1 0,2 1 0,-1-1 0,1 1 0,0-1 0,1 1 0,0 0 0,3 14 0,-2-19 0,0 0 0,0 0 0,0 0 0,1 0 0,-1-1 0,1 1 0,0-1 0,0 0 0,0 0 0,0 0 0,1 0 0,-1 0 0,1-1 0,0 1 0,0-1 0,0 0 0,0 0 0,8 2 0,17 5 0,1-2 0,0-1 0,0-1 0,52 2 0,39 5 0,-76-10-1365,-30-5-5461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24575,'-13'207'0,"0"-21"0,11-111 0,5 184 0,-2-256 0,-1-1 0,1 1 0,0 0 0,0-1 0,0 1 0,0-1 0,0 1 0,1-1 0,-1 1 0,1-1 0,-1 0 0,1 1 0,0-1 0,0 0 0,0 0 0,0-1 0,0 1 0,0 0 0,1-1 0,-1 1 0,1-1 0,-1 0 0,1 0 0,-1 0 0,1 0 0,0 0 0,-1 0 0,1-1 0,0 1 0,5-1 0,12 2 0,-1-1 0,1-1 0,29-4 0,-14 1 0,70 2-1365,-83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4302 35 24575,'-734'-2'0,"-774"5"0,1034 9 0,-235 1 0,-28-36 0,715 21 0,-34 1 0,55 1 0,-1 0 0,0 1 0,0-1 0,0 1 0,1-1 0,-1 1 0,0 0 0,0 0 0,1 0 0,-1 0 0,1 0 0,-1 0 0,1 0 0,-1 0 0,1 1 0,0-1 0,0 0 0,0 1 0,0-1 0,-1 1 0,2 0 0,-1-1 0,0 1 0,0 0 0,0 2 0,-5 24 0,1-1 0,1 1 0,2 1 0,1 30 0,-1-6 0,-4 1160 0,71-56 0,-23-567 0,-6-239 0,-15-188 0,-1 198 0,-19-307 0,10 57 0,-1-10 0,-8-66 0,-1-12 0,0 0 0,2 0 0,0 0 0,11 33 0,-13-50 0,1 0 0,1-1 0,-1 1 0,1-1 0,0 0 0,0 0 0,1 0 0,0 0 0,-1 0 0,1-1 0,1 0 0,-1 0 0,1 0 0,0 0 0,0-1 0,0 1 0,0-1 0,0-1 0,1 1 0,-1-1 0,1 0 0,8 2 0,42 5 0,0-3 0,0-2 0,102-6 0,-89 0 0,304-7 108,847-6-1231,301 29 1012,-1453-17 596,120-20 0,11-2-329,77-1-156,104-3 0,-371 29 0,0 0 0,0 0 0,0-1 0,0-1 0,-1 0 0,1 0 0,-1 0 0,1-1 0,-1 0 0,0-1 0,0 0 0,0 0 0,-1-1 0,1 0 0,-1 0 0,0 0 0,0-1 0,-1 0 0,10-12 0,-8 6 0,-1 0 0,0 0 0,0 0 0,-1-1 0,-1 0 0,0 0 0,-1-1 0,0 1 0,-1-1 0,0 0 0,0-25 0,7-106 0,7-192 0,-79-670 0,43 807 0,-11-76 0,-79-487 0,61 512 0,7 47 0,4-42 0,-45-234 0,17 264 0,62 198 0,-1 1 0,-1 0 0,-1-1 0,-11-21 0,15 34 0,0 1 0,-1-1 0,0 1 0,0-1 0,-1 1 0,1 0 0,-1 1 0,0-1 0,0 0 0,0 1 0,0 0 0,0 0 0,-1 0 0,1 1 0,-1 0 0,0-1 0,0 2 0,0-1 0,-7-1 0,-29-2 8,0 2 1,0 2-1,-63 5 0,5 1-1406,77-5-5428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24575,'4'0'0,"24"0"0,24-4 0,17-2 0,15 0 0,-4 1 0,-10 2 0,-17 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24575,'0'505'0,"-1"-486"41,-1 0 0,-8 32 1,0 7-1531,8-38-5337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24575,'25'-28'0,"-19"21"0,1-1 0,-1 1 0,1 1 0,1-1 0,-1 1 0,18-10 0,-9 8 0,0 0 0,1 2 0,0 0 0,0 1 0,21-4 0,-33 8 0,1 0 0,-1 1 0,0 0 0,0 0 0,0 0 0,0 0 0,0 1 0,0 0 0,0 0 0,7 3 0,-10-3 0,0 0 0,0 0 0,0 0 0,0 1 0,0-1 0,0 1 0,0-1 0,0 1 0,-1 0 0,1 0 0,-1 0 0,1 0 0,-1 0 0,0 0 0,0 0 0,0 0 0,0 1 0,0-1 0,0 0 0,0 1 0,-1-1 0,1 4 0,0 0 0,-1 0 0,0 0 0,0 0 0,0 0 0,-1 0 0,0 0 0,0 0 0,-1 0 0,0 0 0,1 0 0,-2-1 0,1 1 0,-1-1 0,0 1 0,0-1 0,0 0 0,-1 0 0,0 0 0,0-1 0,0 0 0,-1 1 0,1-1 0,-1-1 0,0 1 0,0-1 0,0 1 0,-1-2 0,1 1 0,-1 0 0,1-1 0,-8 2 0,-60 0-1365,50-4-5461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20 24575,'-15'0'0,"0"-2"0,-29-6 0,-15-2 0,55 10 0,-1 1 0,1-1 0,-1 1 0,1-1 0,0 1 0,-1 0 0,1 1 0,0-1 0,0 1 0,0 0 0,0 0 0,0 0 0,0 1 0,1-1 0,-1 1 0,1 0 0,-1 0 0,1 0 0,0 0 0,0 1 0,1-1 0,-1 1 0,1-1 0,-4 8 0,1-2 0,1 1 0,0-1 0,0 1 0,1 0 0,0 0 0,1 0 0,0 0 0,1 1 0,-1 17 0,3-26 0,-1 1 0,0-1 0,1 1 0,0-1 0,0 1 0,0-1 0,0 0 0,0 1 0,0-1 0,0 0 0,1 0 0,-1 0 0,1 0 0,0 0 0,-1 0 0,1-1 0,0 1 0,0 0 0,0-1 0,0 1 0,0-1 0,1 0 0,-1 0 0,0 0 0,1 0 0,-1 0 0,0 0 0,1-1 0,-1 1 0,1-1 0,4 0 0,12 3 0,-1-2 0,1-1 0,25-2 0,-24 1 0,-14 1 0,-1 0 0,1 0 0,-1-1 0,0 0 0,1 0 0,-1 0 0,0-1 0,0 1 0,0-1 0,0-1 0,0 1 0,0-1 0,8-5 0,-10 4 0,0 1 0,0-1 0,0 1 0,-1-1 0,1 0 0,-1 0 0,0 0 0,0 0 0,-1-1 0,1 1 0,-1 0 0,0-1 0,0 1 0,0-1 0,-1 1 0,1-9 0,-2-40-1365,0 30-5461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9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24575,'-11'0'0,"-1"1"0,1 0 0,-1 1 0,1 0 0,0 1 0,0 0 0,0 1 0,1 0 0,-1 1 0,1 0 0,-19 13 0,22-14 0,1 1 0,0 0 0,0 1 0,0 0 0,1-1 0,0 2 0,0-1 0,0 1 0,1-1 0,0 1 0,1 1 0,-1-1 0,1 0 0,1 1 0,-1 0 0,1-1 0,0 1 0,0 9 0,2-14 0,0 1 0,0-1 0,0 0 0,0 1 0,1-1 0,-1 0 0,1 1 0,0-1 0,0 0 0,0 0 0,0 0 0,1 0 0,-1 0 0,1 0 0,0 0 0,0 0 0,0-1 0,4 5 0,3 1 0,0 0 0,1-1 0,0-1 0,11 7 0,-13-9 0,-1 0 0,0 1 0,0 0 0,0 0 0,0 1 0,11 12 0,-16-16 0,-1 1 0,1-1 0,-1 1 0,0 0 0,0-1 0,0 1 0,0 0 0,-1 0 0,1 0 0,-1 0 0,0-1 0,1 1 0,-1 0 0,-1 0 0,1 0 0,0 0 0,-1 0 0,1 0 0,-1-1 0,0 1 0,0 0 0,0 0 0,0-1 0,-1 1 0,-1 3 0,0-2-54,0 1-1,0-1 0,0 0 1,-1 1-1,1-2 1,-1 1-1,0 0 0,0-1 1,-1 0-1,1 0 1,-1 0-1,1 0 0,-1-1 1,0 1-1,0-1 0,0-1 1,0 1-1,0-1 1,0 0-1,-1 0 0,1 0 1,0-1-1,-1 0 1,-6 0-1,-10 0-6771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3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24575,'-9'230'0,"5"-195"0,-1 0 0,-2 0 0,-2-1 0,-19 51 0,27-82 0,-6 13 0,0 0 0,1 0 0,1 0 0,0 0 0,2 1 0,0 0 0,0 0 0,1 18 0,2-33 0,1 0 0,-1 0 0,1 1 0,0-1 0,0 0 0,0 0 0,0 0 0,0 0 0,1 0 0,-1 0 0,0 0 0,1 0 0,-1-1 0,1 1 0,0-1 0,0 1 0,0-1 0,0 1 0,0-1 0,0 0 0,0 0 0,0 0 0,0 0 0,0 0 0,0-1 0,4 2 0,6 1 0,1-1 0,0 0 0,19 1 0,-25-3 0,95 2-1365,-61-3-5461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3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24575,'5'0'0,"5"0"0,10-4 0,15-2 0,15 0 0,8 2 0,6 0 0,-2 2 0,-3 1 0,-8 1 0,-7 0 0,-12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24575,'0'505'0,"-1"-486"41,-1 0 0,-8 32 1,0 7-1531,8-38-5337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24575,'25'-28'0,"-19"21"0,1-1 0,-1 1 0,1 1 0,1-1 0,-1 1 0,18-10 0,-9 8 0,0 0 0,1 2 0,0 0 0,0 1 0,21-4 0,-33 8 0,1 0 0,-1 1 0,0 0 0,0 0 0,0 0 0,0 0 0,0 1 0,0 0 0,0 0 0,7 3 0,-10-3 0,0 0 0,0 0 0,0 0 0,0 1 0,0-1 0,0 1 0,0-1 0,0 1 0,-1 0 0,1 0 0,-1 0 0,1 0 0,-1 0 0,0 0 0,0 0 0,0 0 0,0 1 0,0-1 0,0 0 0,0 1 0,-1-1 0,1 4 0,0 0 0,-1 0 0,0 0 0,0 0 0,0 0 0,-1 0 0,0 0 0,0 0 0,-1 0 0,0 0 0,1 0 0,-2-1 0,1 1 0,-1-1 0,0 1 0,0-1 0,0 0 0,-1 0 0,0 0 0,0-1 0,0 0 0,-1 1 0,1-1 0,-1-1 0,0 1 0,0-1 0,0 1 0,-1-2 0,1 1 0,-1 0 0,1-1 0,-8 2 0,-60 0-1365,50-4-5461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20 24575,'-15'0'0,"0"-2"0,-29-6 0,-15-2 0,55 10 0,-1 1 0,1-1 0,-1 1 0,1-1 0,0 1 0,-1 0 0,1 1 0,0-1 0,0 1 0,0 0 0,0 0 0,0 0 0,0 1 0,1-1 0,-1 1 0,1 0 0,-1 0 0,1 0 0,0 0 0,0 1 0,1-1 0,-1 1 0,1-1 0,-4 8 0,1-2 0,1 1 0,0-1 0,0 1 0,1 0 0,0 0 0,1 0 0,0 0 0,1 1 0,-1 17 0,3-26 0,-1 1 0,0-1 0,1 1 0,0-1 0,0 1 0,0-1 0,0 0 0,0 1 0,0-1 0,0 0 0,1 0 0,-1 0 0,1 0 0,0 0 0,-1 0 0,1-1 0,0 1 0,0 0 0,0-1 0,0 1 0,0-1 0,1 0 0,-1 0 0,0 0 0,1 0 0,-1 0 0,0 0 0,1-1 0,-1 1 0,1-1 0,4 0 0,12 3 0,-1-2 0,1-1 0,25-2 0,-24 1 0,-14 1 0,-1 0 0,1 0 0,-1-1 0,0 0 0,1 0 0,-1 0 0,0-1 0,0 1 0,0-1 0,0-1 0,0 1 0,0-1 0,8-5 0,-10 4 0,0 1 0,0-1 0,0 1 0,-1-1 0,1 0 0,-1 0 0,0 0 0,0 0 0,-1-1 0,1 1 0,-1 0 0,0-1 0,0 1 0,0-1 0,-1 1 0,1-9 0,-2-40-1365,0 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46.4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 24575,'-1'56'0,"0"-1"0,2 0 0,16 100 0,-13-109 0,-3-37 0,-1 0 0,1-1 0,0 1 0,1 0 0,0-1 0,3 10 0,-4-17 0,-1 0 0,0-1 0,1 1 0,-1 0 0,1-1 0,-1 1 0,0 0 0,1-1 0,-1 1 0,1-1 0,0 1 0,-1-1 0,1 1 0,-1-1 0,1 1 0,0-1 0,-1 0 0,1 1 0,0-1 0,-1 0 0,1 0 0,0 0 0,0 1 0,-1-1 0,1 0 0,0 0 0,0 0 0,1 0 0,22-11 0,16-29 0,-39 39 0,38-43 0,-1-1 0,-3-2 0,-2-2 0,28-53 0,-60 100 0,-1 1 0,0 0 0,1 0 0,-1-1 0,1 1 0,-1 0 0,1 0 0,-1 0 0,1 0 0,0 0 0,-1-1 0,1 1 0,0 0 0,0 1 0,0-1 0,0 0 0,0 0 0,2-1 0,-1 30 0,-2-20 0,-2 623 0,1-619 0,0 0 0,-1 0 0,-1 0 0,1 0 0,-2 0 0,0-1 0,-9 21 0,2-11 0,-1 0 0,-1-1 0,-14 19 0,22-34 0,-1 0 0,1 0 0,-1-1 0,0 1 0,0-1 0,0-1 0,0 1 0,-1-1 0,0 0 0,1 0 0,-1-1 0,0 0 0,-10 1 0,-14 3 0,-53 2 0,77-8 0,-45 2-1365,30-2-5461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24575,'-11'0'0,"-1"1"0,1 0 0,-1 1 0,1 0 0,0 1 0,0 0 0,0 1 0,1 0 0,-1 1 0,1 0 0,-19 13 0,22-14 0,1 1 0,0 0 0,0 1 0,0 0 0,1-1 0,0 2 0,0-1 0,0 1 0,1-1 0,0 1 0,1 1 0,-1-1 0,1 0 0,1 1 0,-1 0 0,1-1 0,0 1 0,0 9 0,2-14 0,0 1 0,0-1 0,0 0 0,0 1 0,1-1 0,-1 0 0,1 1 0,0-1 0,0 0 0,0 0 0,0 0 0,1 0 0,-1 0 0,1 0 0,0 0 0,0 0 0,0-1 0,4 5 0,3 1 0,0 0 0,1-1 0,0-1 0,11 7 0,-13-9 0,-1 0 0,0 1 0,0 0 0,0 0 0,0 1 0,11 12 0,-16-16 0,-1 1 0,1-1 0,-1 1 0,0 0 0,0-1 0,0 1 0,0 0 0,-1 0 0,1 0 0,-1 0 0,0-1 0,1 1 0,-1 0 0,-1 0 0,1 0 0,0 0 0,-1 0 0,1 0 0,-1-1 0,0 1 0,0 0 0,0 0 0,0-1 0,-1 1 0,-1 3 0,0-2-54,0 1-1,0-1 0,0 0 1,-1 1-1,1-2 1,-1 1-1,0 0 0,0-1 1,-1 0-1,1 0 1,-1 0-1,1 0 0,-1-1 1,0 1-1,0-1 0,0-1 1,0 1-1,0-1 1,0 0-1,-1 0 0,1 0 1,0-1-1,-1 0 1,-6 0-1,-10 0-6771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24575,'-9'230'0,"5"-195"0,-1 0 0,-2 0 0,-2-1 0,-19 51 0,27-82 0,-6 13 0,0 0 0,1 0 0,1 0 0,0 0 0,2 1 0,0 0 0,0 0 0,1 18 0,2-33 0,1 0 0,-1 0 0,1 1 0,0-1 0,0 0 0,0 0 0,0 0 0,0 0 0,1 0 0,-1 0 0,0 0 0,1 0 0,-1-1 0,1 1 0,0-1 0,0 1 0,0-1 0,0 1 0,0-1 0,0 0 0,0 0 0,0 0 0,0 0 0,0 0 0,0-1 0,4 2 0,6 1 0,1-1 0,0 0 0,19 1 0,-25-3 0,95 2-1365,-61-3-5461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24575,'5'0'0,"5"0"0,10-4 0,15-2 0,15 0 0,8 2 0,6 0 0,-2 2 0,-3 1 0,-8 1 0,-7 0 0,-12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47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258 14 24575,'-32'0'0,"13"-1"0,0 1 0,0 1 0,-19 4 0,32-4 0,-1 1 0,1-1 0,0 2 0,0-1 0,0 1 0,0 0 0,0 0 0,1 0 0,-1 1 0,1 0 0,0 0 0,-7 8 0,6-7 0,2 1 0,-1 0 0,1 0 0,0 0 0,0 0 0,0 0 0,1 1 0,0-1 0,0 1 0,1 0 0,0 0 0,0 0 0,-1 11 0,3-14 0,0-1 0,0 0 0,1 0 0,-1 1 0,1-1 0,0 0 0,0 0 0,0 0 0,0 0 0,0 0 0,1 0 0,-1 0 0,1 0 0,0 0 0,0 0 0,0-1 0,0 1 0,0-1 0,0 0 0,1 0 0,0 0 0,-1 0 0,1 0 0,0 0 0,0 0 0,0-1 0,0 0 0,0 1 0,0-1 0,0 0 0,5 0 0,-2 1 0,1 0 0,0 0 0,0-1 0,0 0 0,0 0 0,0 0 0,1-1 0,-1-1 0,0 1 0,0-1 0,0 0 0,0 0 0,0-1 0,9-4 0,-12 4 0,0 0 0,0-1 0,0 1 0,-1-1 0,1 0 0,-1-1 0,0 1 0,0 0 0,0-1 0,0 0 0,0 1 0,-1-1 0,0 0 0,0-1 0,0 1 0,0 0 0,-1 0 0,1-1 0,-1 1 0,0-1 0,-1 1 0,1-10 0,0 4-114,0 1 1,-1-1-1,0 0 0,-1 1 0,0-1 1,0 1-1,-1-1 0,0 1 0,-1 0 1,0 0-1,-8-16 0,0 8-6712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49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 86 24575,'-1'21'0,"-1"0"0,-10 37 0,3-12 0,-5 11 0,-3 23 0,16-74 0,1 1 0,0 0 0,-1-1 0,2 1 0,-1 0 0,1-1 0,0 1 0,1-1 0,3 10 0,-4-13 0,2 0 0,-1 0 0,0 0 0,0 0 0,1-1 0,0 1 0,-1-1 0,1 0 0,0 0 0,0 0 0,0 0 0,1 0 0,-1-1 0,0 0 0,0 1 0,1-1 0,-1 0 0,1 0 0,-1-1 0,1 1 0,0-1 0,-1 0 0,1 0 0,-1 0 0,1 0 0,4-2 0,2 2 0,0-1 0,0-1 0,0 0 0,0 0 0,0-1 0,0 0 0,-1-1 0,12-6 0,-14 5 0,0-1 0,0 0 0,0 0 0,-1 0 0,0-1 0,-1 0 0,1 0 0,-1-1 0,-1 0 0,1 0 0,-1 0 0,-1 0 0,1 0 0,-2-1 0,1 1 0,-1-1 0,2-14 0,1-16 0,-2-1 0,-3-67 0,-1 69 0,1 29-227,1-1-1,-1 1 1,2 0-1,-1-1 1,5-10-1,-1 4-6598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55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573 1 24575,'-3'1'0,"1"0"0,0 0 0,0 0 0,-1 0 0,1 1 0,0-1 0,0 1 0,0-1 0,0 1 0,1 0 0,-1 0 0,0 0 0,-2 4 0,-1 0 0,-33 41 0,2 2 0,-33 63 0,-31 42 0,39-72-455,-4-3 0,-87 83 0,136-147-6371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58.6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24575,'2'1'0,"0"0"0,1 1 0,-1-1 0,0 1 0,-1-1 0,1 1 0,0 0 0,0 0 0,-1 0 0,1 0 0,-1 0 0,0 0 0,1 0 0,0 3 0,2 2 0,119 194 0,8 11 0,-79-132 7,48 66-1379,-88-133-5454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2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4883 0 24575,'-3'1'0,"-1"0"0,0 0 0,0 0 0,1 1 0,-1-1 0,1 1 0,-1 0 0,1 0 0,0 0 0,0 0 0,-4 4 0,-4 2 0,-172 120 0,-54 34 0,194-135 0,-2-3 0,-1-2 0,-76 27 0,68-35 0,-63 9 0,25-6 0,-646 89 0,587-89 0,-360 15 0,1-33 0,174-2 0,334 3 0,-719-30 0,676 23 0,0-1 0,1-3 0,0-2 0,1-1 0,1-3 0,0-1 0,-66-40 0,24 7 0,-137-71 0,183 98 0,38 24 0,0 0 0,0-1 0,-1 1 0,1 0 0,0 0 0,0-1 0,-1 1 0,1 0 0,0 0 0,0-1 0,0 1 0,-1 0 0,1-1 0,0 1 0,0 0 0,0-1 0,0 1 0,0 0 0,0-1 0,0 1 0,0 0 0,0-1 0,0 1 0,0 0 0,0-1 0,0 1 0,0-1 0,0 1 0,0 0 0,0-1 0,0 1 0,0 0 0,1 0 0,-1-1 0,23-6 0,91 4 0,-151-5 0,1 2 0,-1 2 0,0 1 0,0 1 0,-42 4 0,78-2 0,-1 0 0,1 0 0,-1 0 0,1 1 0,-1-1 0,1 0 0,-1 0 0,1 1 0,0-1 0,-1 1 0,1-1 0,-1 1 0,1 0 0,0 0 0,0-1 0,-1 1 0,1 0 0,0 0 0,0 0 0,0 0 0,0 0 0,0 0 0,0 1 0,0-1 0,1 0 0,-1 0 0,0 2 0,0 0 0,1-1 0,0 1 0,0-1 0,0 1 0,1-1 0,-1 1 0,0-1 0,1 1 0,0-1 0,-1 0 0,1 1 0,0-1 0,0 0 0,3 4 0,4 7 0,0-1 0,2 0 0,0 0 0,12 11 0,-8-11 0,1-1 0,1-1 0,0 0 0,0-1 0,29 11 0,-21-9 0,-23-11 3,0 1-1,1 0 0,-1-1 1,0 1-1,1-1 0,-1 0 0,0 1 1,1-1-1,-1 0 0,1 0 1,-1 0-1,0 0 0,1 0 1,-1 0-1,1 0 0,-1-1 1,0 1-1,1 0 0,-1-1 1,0 1-1,1-1 0,-1 1 0,0-1 1,0 0-1,0 1 0,1-1 1,-1 0-1,0 0 0,0 0 1,0 0-1,0 0 0,1-2 1,2-3-98,-1 0 0,1-1 1,-2 1-1,1-1 1,2-8-1,0 1-779,1-3-5952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67 24575,'-6'-6'0,"0"0"0,0 0 0,-1 0 0,0 0 0,0 1 0,0 0 0,-1 1 0,0 0 0,0 0 0,0 1 0,0 0 0,0 0 0,-14-2 0,16 4 0,-1 1 0,1 0 0,-1 1 0,1-1 0,-1 1 0,1 1 0,-1-1 0,1 1 0,0 0 0,0 0 0,0 1 0,0 0 0,0 0 0,1 0 0,-1 1 0,1 0 0,0 0 0,-9 9 0,7-6 0,0 0 0,0 1 0,1-1 0,0 1 0,0 1 0,1-1 0,0 1 0,1-1 0,0 2 0,-6 17 0,7-11 0,1-1 0,0 0 0,0 1 0,2-1 0,0 0 0,3 21 0,-3-33 0,0 0 0,1 0 0,-1 0 0,0 0 0,1 0 0,0 0 0,0 0 0,0 0 0,0 0 0,1-1 0,-1 1 0,0 0 0,1-1 0,0 1 0,0-1 0,0 0 0,0 1 0,4 2 0,-4-3 0,1-1 0,-1 0 0,1 0 0,-1-1 0,1 1 0,-1 0 0,1-1 0,-1 0 0,1 1 0,-1-1 0,1 0 0,0 0 0,-1-1 0,1 1 0,-1 0 0,1-1 0,3-1 0,2-1 0,0 0 0,-1 0 0,1-1 0,-1 0 0,0-1 0,0 1 0,-1-1 0,1-1 0,-1 1 0,0-1 0,-1 0 0,8-11 0,49-100 0,-62 117 0,0-1 0,0 1 0,1 0 0,-1-1 0,0 1 0,1 0 0,-1-1 0,0 1 0,1 0 0,-1 0 0,0 0 0,1-1 0,-1 1 0,0 0 0,1 0 0,-1 0 0,0 0 0,1 0 0,-1-1 0,1 1 0,-1 0 0,0 0 0,1 0 0,-1 0 0,1 0 0,-1 0 0,0 0 0,1 1 0,-1-1 0,1 0 0,-1 0 0,0 0 0,1 0 0,-1 0 0,0 1 0,1-1 0,-1 0 0,1 0 0,-1 1 0,0-1 0,0 0 0,1 0 0,-1 1 0,0-1 0,0 0 0,1 1 0,-1-1 0,0 0 0,0 1 0,0-1 0,1 0 0,-1 1 0,0-1 0,0 1 0,0-1 0,0 0 0,0 1 0,0-1 0,0 1 0,0-1 0,0 0 0,0 1 0,8 28 0,-3 32 0,-1 0 0,-7 74 0,0-21 0,3-110 0,1-1 0,-1 1 0,-1-1 0,1 1 0,0-1 0,-1 1 0,0-1 0,0 1 0,0-1 0,0 1 0,-1-1 0,1 0 0,-1 0 0,0 1 0,0-1 0,-2 2 0,1-2 0,0-1 0,0 0 0,-1 0 0,1 0 0,-1 0 0,1-1 0,-1 1 0,1-1 0,-1 0 0,0 0 0,0 0 0,1-1 0,-1 1 0,0-1 0,-5 0 0,-220-2 126,76-1-1617,128 3-5335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D4CBFE-A453-446B-8D3A-25B78F564F85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5FDC572-980E-47EC-A71D-E213C74153E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2804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ho.com/deluge/help/data-access/add-record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zoho.com/deluge/help/miscellaneous/access-subform-fields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json.io/Tools/jsonviewer/" TargetMode="External"/><Relationship Id="rId3" Type="http://schemas.openxmlformats.org/officeDocument/2006/relationships/hyperlink" Target="https://jsonviewer.stack.hu/" TargetMode="External"/><Relationship Id="rId7" Type="http://schemas.openxmlformats.org/officeDocument/2006/relationships/hyperlink" Target="https://jsononline.net/json-viewe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sonhero.io/" TargetMode="External"/><Relationship Id="rId5" Type="http://schemas.openxmlformats.org/officeDocument/2006/relationships/hyperlink" Target="https://jsoneditoronline.org/" TargetMode="External"/><Relationship Id="rId4" Type="http://schemas.openxmlformats.org/officeDocument/2006/relationships/hyperlink" Target="https://codebeautify.org/jsonview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-apis.github.io/#/brow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apidapi.com/hub" TargetMode="External"/><Relationship Id="rId4" Type="http://schemas.openxmlformats.org/officeDocument/2006/relationships/hyperlink" Target="https://apipheny.io/free-api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ho.com/crm/developer/docs/api/v2/response-structure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https://deluge.zoho.com/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2126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0588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169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Ternary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8478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18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Ids could be list of ids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3761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Add records | Help - </a:t>
            </a:r>
            <a:r>
              <a:rPr lang="en-US" dirty="0" err="1">
                <a:hlinkClick r:id="rId3"/>
              </a:rPr>
              <a:t>Zoho</a:t>
            </a:r>
            <a:r>
              <a:rPr lang="en-US" dirty="0">
                <a:hlinkClick r:id="rId3"/>
              </a:rPr>
              <a:t> Deluge</a:t>
            </a:r>
            <a:r>
              <a:rPr lang="en-US" dirty="0"/>
              <a:t> https://www.zoho.com/deluge/help/data-access/add-record.html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access </a:t>
            </a:r>
            <a:r>
              <a:rPr lang="en-US" dirty="0" err="1">
                <a:hlinkClick r:id="rId4"/>
              </a:rPr>
              <a:t>subForm</a:t>
            </a:r>
            <a:r>
              <a:rPr lang="en-US" dirty="0">
                <a:hlinkClick r:id="rId4"/>
              </a:rPr>
              <a:t> fields | Help - </a:t>
            </a:r>
            <a:r>
              <a:rPr lang="en-US" dirty="0" err="1">
                <a:hlinkClick r:id="rId4"/>
              </a:rPr>
              <a:t>Zoho</a:t>
            </a:r>
            <a:r>
              <a:rPr lang="en-US" dirty="0">
                <a:hlinkClick r:id="rId4"/>
              </a:rPr>
              <a:t> Deluge</a:t>
            </a:r>
            <a:r>
              <a:rPr lang="en-US" dirty="0"/>
              <a:t> https://www.zoho.com/deluge/help/miscellaneous/access-subform-fields.html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35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0571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coding https://deluge.zoho.com/tryout</a:t>
            </a:r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47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https://deluge.zoho.com/help/</a:t>
            </a:r>
            <a:endParaRPr lang="ar-EG" dirty="0"/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535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at site.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453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Online JSON Viewer (stack.hu)</a:t>
            </a:r>
            <a:endParaRPr lang="en-US" dirty="0"/>
          </a:p>
          <a:p>
            <a:r>
              <a:rPr lang="en-US" dirty="0">
                <a:hlinkClick r:id="rId4"/>
              </a:rPr>
              <a:t>codebeautify.org</a:t>
            </a:r>
            <a:endParaRPr lang="en-US" dirty="0"/>
          </a:p>
          <a:p>
            <a:r>
              <a:rPr lang="en-US" dirty="0">
                <a:hlinkClick r:id="rId5"/>
              </a:rPr>
              <a:t>JSON Editor Online: JSON editor, JSON formatter, query JSON</a:t>
            </a:r>
            <a:endParaRPr lang="en-US" dirty="0"/>
          </a:p>
          <a:p>
            <a:r>
              <a:rPr lang="en-US" dirty="0">
                <a:hlinkClick r:id="rId6"/>
              </a:rPr>
              <a:t>JSON Viewer - JSON Hero</a:t>
            </a:r>
            <a:endParaRPr lang="en-US" dirty="0"/>
          </a:p>
          <a:p>
            <a:r>
              <a:rPr lang="en-US" dirty="0">
                <a:hlinkClick r:id="rId7"/>
              </a:rPr>
              <a:t>JSON Viewer - Free Tool to View and Edit JSON Code Online (jsononline.net)</a:t>
            </a:r>
            <a:endParaRPr lang="en-US" dirty="0"/>
          </a:p>
          <a:p>
            <a:r>
              <a:rPr lang="en-US" dirty="0">
                <a:hlinkClick r:id="rId8"/>
              </a:rPr>
              <a:t>ejson.io/Tools/</a:t>
            </a:r>
            <a:r>
              <a:rPr lang="en-US" dirty="0" err="1">
                <a:hlinkClick r:id="rId8"/>
              </a:rPr>
              <a:t>jsonviewer</a:t>
            </a:r>
            <a:r>
              <a:rPr lang="en-US" dirty="0">
                <a:hlinkClick r:id="rId8"/>
              </a:rPr>
              <a:t>/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787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4160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Browse all - Free APIs (free-apis.github.io)</a:t>
            </a:r>
            <a:endParaRPr lang="en-US" dirty="0"/>
          </a:p>
          <a:p>
            <a:r>
              <a:rPr lang="en-US" dirty="0">
                <a:hlinkClick r:id="rId4"/>
              </a:rPr>
              <a:t>Free API - Huge List of Public APIs For Testing [No Key] – </a:t>
            </a:r>
            <a:r>
              <a:rPr lang="en-US" dirty="0" err="1">
                <a:hlinkClick r:id="rId4"/>
              </a:rPr>
              <a:t>Apipheny</a:t>
            </a:r>
            <a:endParaRPr lang="en-US" dirty="0"/>
          </a:p>
          <a:p>
            <a:r>
              <a:rPr lang="en-US" dirty="0">
                <a:hlinkClick r:id="rId5"/>
              </a:rPr>
              <a:t>API Hub - Free Public &amp; Open Rest APIs | Rapid (rapidapi.com)</a:t>
            </a:r>
            <a:endParaRPr lang="en-US" dirty="0"/>
          </a:p>
          <a:p>
            <a:r>
              <a:rPr lang="en-US" dirty="0"/>
              <a:t>https://github.com/public-apis/public-apis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39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Response Structure - APIs | Online Help - </a:t>
            </a:r>
            <a:r>
              <a:rPr lang="en-US" dirty="0" err="1">
                <a:hlinkClick r:id="rId3"/>
              </a:rPr>
              <a:t>Zoho</a:t>
            </a:r>
            <a:r>
              <a:rPr lang="en-US" dirty="0">
                <a:hlinkClick r:id="rId3"/>
              </a:rPr>
              <a:t> </a:t>
            </a:r>
            <a:r>
              <a:rPr lang="en-US">
                <a:hlinkClick r:id="rId3"/>
              </a:rPr>
              <a:t>CRM</a:t>
            </a:r>
            <a:r>
              <a:rPr lang="en-US"/>
              <a:t> : https://www.zoho.com/crm/developer/docs/api/v2/response-structure.html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050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8875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EF2E-C8C1-AEBA-599F-362B022B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59A91-B40C-5711-1968-3A4E2FC07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7324D-F0B8-4E2E-76B8-3CC2C518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28D16-C285-3EB1-48A6-15946C21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593B-0237-8C97-D6EA-F3AD88D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9009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547A-B498-B3CD-CABF-D5E4D68C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5D418-D852-CB31-599F-389A96A4B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F326-E8CD-8C29-38D9-0E21D6A3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5636-1A42-CB7A-21EB-88701EC9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BE32-7B55-ACC8-7886-7DE68FBB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0507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55629-BED7-E7AE-EF87-9F290D663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BCB5B-D642-C7FC-0978-169CC8683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0C74C-4F2F-B415-022A-4B7912AB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8350-015B-51F3-C36B-5E352AAE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E5644-185F-0DC6-F6A6-81C32426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6608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F555-4B28-AF46-8272-090C23D1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0E5-90D4-2738-7C6A-963DD223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16DB7-B05B-85C2-1EA0-7834395B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C3FD8-69E5-AC75-7896-2A0E3BAD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64B5-14A2-170C-42C9-93F4961C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6319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A923-AA97-EB98-E47E-4E9528F4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DF98B-A7E9-0609-2389-9BEA294E5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0190-0E38-7DFA-4934-611C5C00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985D-471D-445F-47D8-31E0EDCC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81F77-758A-CAB4-3F29-80BABD7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7452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9E89-337D-19B4-8581-6E63EB55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0AF7-8567-80F4-3403-EB81E5D9D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3DBE-B7B3-4E6E-39A4-AE00A5C8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8698C-8A9F-00B8-E3C8-F60D2D52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F9184-E59C-7863-8548-D5D857BF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FFE14-B574-20DF-04A5-7D15B2FF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7018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BAD3-70FD-0A6B-0A5D-CAA119D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13BE-825E-1DE5-D44A-B15CF1E57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FE3EB-98D1-4A24-FB00-E38472469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1BD0-7EEF-E09A-836A-60FB01328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731C-7538-2882-F0CE-D284A5ADD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D638B-050B-3EB7-F8FF-EC6D596F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79792-D94B-D2F2-57B2-25B34DDF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CE9E5-2760-6D39-7357-BFFF3F7B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4044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960F-16C6-5D3F-D0F1-FD478B5F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C3503-45E2-CCEA-2C82-4A358F86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49355-466C-9D9E-B937-F7DC7F55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4E283-4C17-EA6E-A7B8-CB5F20DD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270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8B35C-D9BC-6764-AA7B-855219BF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E8D98-88A0-F26B-B68C-F732E505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E1E6C-D4B9-487C-B07C-1FE70B10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8113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88E7-EEAC-F680-8147-234D4F1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AD-E6C5-4B04-0A4A-776415C1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F0F6-E482-D25B-8F0F-59316D327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ADB1-2C1B-5504-791A-62684142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2B8FA-39D1-7BCA-462E-F3D3DEB3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55EA5-64DE-6802-4CC9-CE35302D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7601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E88D-BD48-0607-28B0-43368EFD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E82E5-0275-B880-772E-2604033F7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03684-2363-15B5-D745-CEC48A650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D5BB-2477-FB7C-FF4D-5D57DACC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D378E-E7E3-1E29-8A26-65933CAF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26119-061B-60D0-6ED3-A2FDB458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949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78B8D-4822-1553-D645-5BCCAD05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63562-75B6-C954-371E-F98B866FE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E0B4D-965C-7973-5114-2FF5B90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C0D6-DA30-4A48-9D5F-ABCCADF400E8}" type="datetimeFigureOut">
              <a:rPr lang="ar-EG" smtClean="0"/>
              <a:t>11/03/1445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F0B9D-7728-66E2-F283-598E31E3B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3665-E4DD-4984-E9CB-534E7663B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7658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8.png"/><Relationship Id="rId21" Type="http://schemas.openxmlformats.org/officeDocument/2006/relationships/image" Target="../media/image1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2.png"/><Relationship Id="rId50" Type="http://schemas.openxmlformats.org/officeDocument/2006/relationships/customXml" Target="../ink/ink24.xml"/><Relationship Id="rId55" Type="http://schemas.openxmlformats.org/officeDocument/2006/relationships/image" Target="../media/image3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3.png"/><Relationship Id="rId41" Type="http://schemas.openxmlformats.org/officeDocument/2006/relationships/image" Target="../media/image29.png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58" Type="http://schemas.openxmlformats.org/officeDocument/2006/relationships/customXml" Target="../ink/ink29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3.png"/><Relationship Id="rId57" Type="http://schemas.openxmlformats.org/officeDocument/2006/relationships/customXml" Target="../ink/ink28.xml"/><Relationship Id="rId61" Type="http://schemas.openxmlformats.org/officeDocument/2006/relationships/customXml" Target="../ink/ink32.xml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31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8" Type="http://schemas.openxmlformats.org/officeDocument/2006/relationships/customXml" Target="../ink/ink3.xml"/><Relationship Id="rId51" Type="http://schemas.openxmlformats.org/officeDocument/2006/relationships/image" Target="../media/image34.png"/><Relationship Id="rId3" Type="http://schemas.openxmlformats.org/officeDocument/2006/relationships/image" Target="../media/image10.jpe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customXml" Target="../ink/ink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4012-8AD8-A8EC-CBF2-DBBC9674D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Deluge</a:t>
            </a:r>
            <a:endParaRPr lang="ar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47CC5-5C24-8BB3-0002-1E77A847C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Abdalrhman Mostafa</a:t>
            </a:r>
            <a:endParaRPr lang="ar-EG" dirty="0"/>
          </a:p>
        </p:txBody>
      </p:sp>
      <p:pic>
        <p:nvPicPr>
          <p:cNvPr id="1026" name="Picture 2" descr="Next-generation programming | The fastest programming language for  developers - Zoho Deluge">
            <a:extLst>
              <a:ext uri="{FF2B5EF4-FFF2-40B4-BE49-F238E27FC236}">
                <a16:creationId xmlns:a16="http://schemas.microsoft.com/office/drawing/2014/main" id="{858C63D5-AF22-7080-5C3A-48740B5E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290763"/>
            <a:ext cx="3752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9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40D3A1-BFB2-C352-6668-4FC531E6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22649"/>
          <a:stretch/>
        </p:blipFill>
        <p:spPr>
          <a:xfrm>
            <a:off x="20" y="1282"/>
            <a:ext cx="12191980" cy="60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C535E33-2156-1AD2-9E54-5382EAEB0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F36EC-6EAD-D353-6B80-96972859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Drag and drop , Interfaces</a:t>
            </a:r>
            <a:endParaRPr lang="ar-EG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6A1C-0D31-A178-2365-1A45967B2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Note: Not all zoho platforms has arguments and functions like zoho creator doesn’t have function argument.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Can’t call a function inside the function.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Note: Not all Syntax are available in all zoho platforms , like </a:t>
            </a:r>
            <a:r>
              <a:rPr lang="en-US" sz="2000" dirty="0">
                <a:solidFill>
                  <a:srgbClr val="FFC000"/>
                </a:solidFill>
              </a:rPr>
              <a:t>hide</a:t>
            </a:r>
            <a:r>
              <a:rPr lang="en-US" sz="2000" dirty="0">
                <a:solidFill>
                  <a:srgbClr val="C00000"/>
                </a:solidFill>
              </a:rPr>
              <a:t> is only available for zoho creator.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Note: You can execute to see results before closing and you can send results to your mail for testing , also you can send mails by the code if needed.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Use # in argument’s value to access module field and map it.</a:t>
            </a:r>
            <a:endParaRPr lang="ar-EG" sz="20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814CD-0921-33C1-5FFE-75D5E01A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24" y="1969359"/>
            <a:ext cx="6353829" cy="38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09A50-1C72-5AEB-6FA0-FAA0E443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Cont.</a:t>
            </a:r>
            <a:endParaRPr lang="ar-EG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047D-58C4-CAB7-106E-B344B021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4" y="1468540"/>
            <a:ext cx="6533075" cy="5230840"/>
          </a:xfrm>
        </p:spPr>
        <p:txBody>
          <a:bodyPr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100" dirty="0"/>
              <a:t>response = zoho.crm.getRecords (“Module”, 0, 200,conn);</a:t>
            </a:r>
          </a:p>
          <a:p>
            <a:pPr>
              <a:buClr>
                <a:schemeClr val="bg1"/>
              </a:buClr>
            </a:pPr>
            <a:r>
              <a:rPr lang="en-US" sz="1100" dirty="0"/>
              <a:t>response = zoho.crm.updateRecord(“Module”, id, dataMap, conn);</a:t>
            </a:r>
          </a:p>
          <a:p>
            <a:pPr>
              <a:buClr>
                <a:schemeClr val="bg1"/>
              </a:buClr>
            </a:pPr>
            <a:r>
              <a:rPr lang="en-US" sz="1100" dirty="0"/>
              <a:t>response = zoho.crm.getRecordById(“Module”, id, conn);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C00000"/>
                </a:solidFill>
              </a:rPr>
              <a:t>Note: see documents for each zoho integration function and platform.</a:t>
            </a:r>
          </a:p>
          <a:p>
            <a:r>
              <a:rPr lang="en-US" sz="1100" dirty="0"/>
              <a:t>Send Mails: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sendmail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[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from: </a:t>
            </a:r>
            <a:r>
              <a:rPr lang="en-US" sz="1100" dirty="0" err="1">
                <a:solidFill>
                  <a:srgbClr val="00B0F0"/>
                </a:solidFill>
              </a:rPr>
              <a:t>zoho.loginuserid</a:t>
            </a:r>
            <a:r>
              <a:rPr lang="en-US" sz="1100" dirty="0">
                <a:solidFill>
                  <a:srgbClr val="00B0F0"/>
                </a:solidFill>
              </a:rPr>
              <a:t> / : </a:t>
            </a:r>
            <a:r>
              <a:rPr lang="en-US" sz="1100" dirty="0" err="1">
                <a:solidFill>
                  <a:srgbClr val="00B0F0"/>
                </a:solidFill>
              </a:rPr>
              <a:t>zohoadminuserid</a:t>
            </a:r>
            <a:endParaRPr lang="en-US" sz="1100" dirty="0">
              <a:solidFill>
                <a:srgbClr val="00B0F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to: &lt;expression&gt;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subject: &lt;expression&gt;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message: &lt;expression&gt;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attachments:&lt;component&gt; &lt;name&gt; as PDF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]</a:t>
            </a:r>
            <a:endParaRPr lang="ar-EG" sz="11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DF8F-BF69-63BA-AC1C-C7E6C6C0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41" y="1729117"/>
            <a:ext cx="3151836" cy="51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AE38-C221-8849-3198-4BB832B2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5EE6-3EA4-CD65-D3AC-E80CE9AF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res = num.toWords("en-us"); </a:t>
            </a:r>
          </a:p>
          <a:p>
            <a:pPr>
              <a:buClr>
                <a:schemeClr val="bg1"/>
              </a:buClr>
            </a:pPr>
            <a:r>
              <a:rPr lang="en-US" dirty="0"/>
              <a:t>response = zoho.ai.translate(res, "ar"); </a:t>
            </a:r>
            <a:r>
              <a:rPr lang="en-US" dirty="0">
                <a:solidFill>
                  <a:srgbClr val="92D050"/>
                </a:solidFill>
              </a:rPr>
              <a:t>// translation library</a:t>
            </a:r>
          </a:p>
          <a:p>
            <a:pPr>
              <a:buClr>
                <a:schemeClr val="bg1"/>
              </a:buClr>
            </a:pPr>
            <a:r>
              <a:rPr lang="en-US" dirty="0"/>
              <a:t>result = response.getJSON("translation").getJSON("translate");</a:t>
            </a:r>
          </a:p>
          <a:p>
            <a:pPr>
              <a:buClr>
                <a:schemeClr val="bg1"/>
              </a:buClr>
            </a:pPr>
            <a:r>
              <a:rPr lang="en-US" dirty="0"/>
              <a:t>zoho.currentdate; </a:t>
            </a:r>
            <a:r>
              <a:rPr lang="en-US" dirty="0">
                <a:solidFill>
                  <a:srgbClr val="92D050"/>
                </a:solidFill>
              </a:rPr>
              <a:t>// returns current date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Note: Zoho has it’s own libraries and there are a lot of them.</a:t>
            </a: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99210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7F29-3235-F5B3-857B-85284D46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E4C41-33F6-42A0-C026-2E83ED22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2763" cy="4351338"/>
          </a:xfrm>
        </p:spPr>
        <p:txBody>
          <a:bodyPr/>
          <a:lstStyle/>
          <a:p>
            <a:r>
              <a:rPr lang="en-US" dirty="0"/>
              <a:t>Get JSON response and to get specific data use </a:t>
            </a:r>
            <a:r>
              <a:rPr lang="en-US" dirty="0">
                <a:solidFill>
                  <a:srgbClr val="C00000"/>
                </a:solidFill>
              </a:rPr>
              <a:t>getJson() </a:t>
            </a:r>
            <a:r>
              <a:rPr lang="en-US" dirty="0"/>
              <a:t>as previous example </a:t>
            </a:r>
          </a:p>
          <a:p>
            <a:endParaRPr lang="en-US" dirty="0"/>
          </a:p>
          <a:p>
            <a:r>
              <a:rPr lang="en-US" dirty="0"/>
              <a:t>Note , fields named in zoho with the linked name filed or Api name.</a:t>
            </a:r>
          </a:p>
          <a:p>
            <a:r>
              <a:rPr lang="en-US" dirty="0"/>
              <a:t>Could be a list inside a list. 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1707F-685C-17C7-D21A-27A1F735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2"/>
          <a:stretch/>
        </p:blipFill>
        <p:spPr>
          <a:xfrm>
            <a:off x="5601479" y="1825625"/>
            <a:ext cx="6313713" cy="388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4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80C5-A69C-3222-FAA4-05A0CFB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Application Programming Interface (APIs)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64EF5-47D0-B758-8391-0ACACC802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endParaRPr lang="ar-EG" dirty="0"/>
          </a:p>
        </p:txBody>
      </p:sp>
      <p:pic>
        <p:nvPicPr>
          <p:cNvPr id="1026" name="Picture 2" descr="71,700+ Mailbox Stock Photos, Pictures &amp; Royalty-Free Images - iStock |  Mail, Mailbox icon, Mailbox house">
            <a:extLst>
              <a:ext uri="{FF2B5EF4-FFF2-40B4-BE49-F238E27FC236}">
                <a16:creationId xmlns:a16="http://schemas.microsoft.com/office/drawing/2014/main" id="{DD4BF6E0-5F6F-60F4-DA90-EC5A824E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9074" y="2352481"/>
            <a:ext cx="2893851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C60E5A-880F-786A-C607-AF7103CF025E}"/>
                  </a:ext>
                </a:extLst>
              </p14:cNvPr>
              <p14:cNvContentPartPr/>
              <p14:nvPr/>
            </p14:nvContentPartPr>
            <p14:xfrm>
              <a:off x="1901505" y="2949318"/>
              <a:ext cx="1346400" cy="144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C60E5A-880F-786A-C607-AF7103CF02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2505" y="2940678"/>
                <a:ext cx="136404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6FBB79-4DB6-3B86-0D8F-04F6A8CCA25B}"/>
                  </a:ext>
                </a:extLst>
              </p14:cNvPr>
              <p14:cNvContentPartPr/>
              <p14:nvPr/>
            </p14:nvContentPartPr>
            <p14:xfrm>
              <a:off x="8714865" y="3140838"/>
              <a:ext cx="1875960" cy="1688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6FBB79-4DB6-3B86-0D8F-04F6A8CCA2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5865" y="3132198"/>
                <a:ext cx="1893600" cy="17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13A57EF-7318-94E3-B676-BE4852ABBD47}"/>
              </a:ext>
            </a:extLst>
          </p:cNvPr>
          <p:cNvGrpSpPr/>
          <p:nvPr/>
        </p:nvGrpSpPr>
        <p:grpSpPr>
          <a:xfrm>
            <a:off x="2249265" y="3405078"/>
            <a:ext cx="527760" cy="374040"/>
            <a:chOff x="2249265" y="3405078"/>
            <a:chExt cx="5277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3C8B28B-65FF-77AF-9452-73FC8A06E309}"/>
                    </a:ext>
                  </a:extLst>
                </p14:cNvPr>
                <p14:cNvContentPartPr/>
                <p14:nvPr/>
              </p14:nvContentPartPr>
              <p14:xfrm>
                <a:off x="2249265" y="3405078"/>
                <a:ext cx="140040" cy="37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3C8B28B-65FF-77AF-9452-73FC8A06E3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0625" y="3396438"/>
                  <a:ext cx="15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991C98-D4AA-2A9F-2E4C-ECC28E7E21B7}"/>
                    </a:ext>
                  </a:extLst>
                </p14:cNvPr>
                <p14:cNvContentPartPr/>
                <p14:nvPr/>
              </p14:nvContentPartPr>
              <p14:xfrm>
                <a:off x="2500905" y="3587238"/>
                <a:ext cx="93240" cy="9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991C98-D4AA-2A9F-2E4C-ECC28E7E21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91905" y="3578598"/>
                  <a:ext cx="110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A55C39-40EB-2CBB-B6CE-1BD0E71A3463}"/>
                    </a:ext>
                  </a:extLst>
                </p14:cNvPr>
                <p14:cNvContentPartPr/>
                <p14:nvPr/>
              </p14:nvContentPartPr>
              <p14:xfrm>
                <a:off x="2666505" y="3523878"/>
                <a:ext cx="11052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A55C39-40EB-2CBB-B6CE-1BD0E71A34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505" y="3515238"/>
                  <a:ext cx="1281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2D8F1E-D3C5-FE1E-48E8-3F3D4FDBFBF0}"/>
                  </a:ext>
                </a:extLst>
              </p14:cNvPr>
              <p14:cNvContentPartPr/>
              <p14:nvPr/>
            </p14:nvContentPartPr>
            <p14:xfrm>
              <a:off x="9506865" y="3769038"/>
              <a:ext cx="206640" cy="263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2D8F1E-D3C5-FE1E-48E8-3F3D4FDBFB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7865" y="3760398"/>
                <a:ext cx="2242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B63212-8971-F8A7-6E94-E0BF5CA70345}"/>
                  </a:ext>
                </a:extLst>
              </p14:cNvPr>
              <p14:cNvContentPartPr/>
              <p14:nvPr/>
            </p14:nvContentPartPr>
            <p14:xfrm>
              <a:off x="9535665" y="3806478"/>
              <a:ext cx="162000" cy="24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B63212-8971-F8A7-6E94-E0BF5CA703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6665" y="3797838"/>
                <a:ext cx="179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E9D60B-0275-7431-EB3D-B9E13F7BC107}"/>
                  </a:ext>
                </a:extLst>
              </p14:cNvPr>
              <p14:cNvContentPartPr/>
              <p14:nvPr/>
            </p14:nvContentPartPr>
            <p14:xfrm>
              <a:off x="3364185" y="4067838"/>
              <a:ext cx="1758240" cy="235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E9D60B-0275-7431-EB3D-B9E13F7BC1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5185" y="4058838"/>
                <a:ext cx="177588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93B8602-7435-3276-4C3D-70B348DBB2A8}"/>
              </a:ext>
            </a:extLst>
          </p:cNvPr>
          <p:cNvGrpSpPr/>
          <p:nvPr/>
        </p:nvGrpSpPr>
        <p:grpSpPr>
          <a:xfrm>
            <a:off x="3602865" y="4403718"/>
            <a:ext cx="612720" cy="254160"/>
            <a:chOff x="3602865" y="4403718"/>
            <a:chExt cx="6127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AE694F-2CE4-C607-D481-35DA20213C91}"/>
                    </a:ext>
                  </a:extLst>
                </p14:cNvPr>
                <p14:cNvContentPartPr/>
                <p14:nvPr/>
              </p14:nvContentPartPr>
              <p14:xfrm>
                <a:off x="3602865" y="4426398"/>
                <a:ext cx="194400" cy="23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AE694F-2CE4-C607-D481-35DA20213C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4225" y="4417398"/>
                  <a:ext cx="212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DBB11E-C70A-AB27-75B6-2A9300B74366}"/>
                    </a:ext>
                  </a:extLst>
                </p14:cNvPr>
                <p14:cNvContentPartPr/>
                <p14:nvPr/>
              </p14:nvContentPartPr>
              <p14:xfrm>
                <a:off x="3861705" y="4466358"/>
                <a:ext cx="117360" cy="135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DBB11E-C70A-AB27-75B6-2A9300B743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52705" y="4457718"/>
                  <a:ext cx="135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B5AC04-A9A6-D7F9-C2DA-7B8C991436C1}"/>
                    </a:ext>
                  </a:extLst>
                </p14:cNvPr>
                <p14:cNvContentPartPr/>
                <p14:nvPr/>
              </p14:nvContentPartPr>
              <p14:xfrm>
                <a:off x="4111905" y="4403718"/>
                <a:ext cx="103680" cy="19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B5AC04-A9A6-D7F9-C2DA-7B8C991436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2905" y="4394718"/>
                  <a:ext cx="121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9B5435-65A6-FA95-17B1-1E8C5D0D4F8E}"/>
                    </a:ext>
                  </a:extLst>
                </p14:cNvPr>
                <p14:cNvContentPartPr/>
                <p14:nvPr/>
              </p14:nvContentPartPr>
              <p14:xfrm>
                <a:off x="4058625" y="4469238"/>
                <a:ext cx="5364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9B5435-65A6-FA95-17B1-1E8C5D0D4F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9625" y="4460238"/>
                  <a:ext cx="71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D2370A-C60F-97AE-780E-176CA3FB38C9}"/>
                    </a:ext>
                  </a:extLst>
                </p14:cNvPr>
                <p14:cNvContentPartPr/>
                <p14:nvPr/>
              </p14:nvContentPartPr>
              <p14:xfrm>
                <a:off x="3787905" y="4440798"/>
                <a:ext cx="360" cy="5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D2370A-C60F-97AE-780E-176CA3FB38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9265" y="4432158"/>
                  <a:ext cx="180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341B710-0CCF-B29F-BBFA-F7BB68E29F45}"/>
                  </a:ext>
                </a:extLst>
              </p14:cNvPr>
              <p14:cNvContentPartPr/>
              <p14:nvPr/>
            </p14:nvContentPartPr>
            <p14:xfrm>
              <a:off x="7118625" y="3320838"/>
              <a:ext cx="1495440" cy="363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341B710-0CCF-B29F-BBFA-F7BB68E29F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09985" y="3311838"/>
                <a:ext cx="15130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99ACF3-64B4-E3A6-513D-2BF5B0EC6133}"/>
                  </a:ext>
                </a:extLst>
              </p14:cNvPr>
              <p14:cNvContentPartPr/>
              <p14:nvPr/>
            </p14:nvContentPartPr>
            <p14:xfrm>
              <a:off x="3386505" y="3218958"/>
              <a:ext cx="2005560" cy="305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99ACF3-64B4-E3A6-513D-2BF5B0EC61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7865" y="3209958"/>
                <a:ext cx="20232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4F155D-6D05-963A-2492-02972C5D3574}"/>
                  </a:ext>
                </a:extLst>
              </p14:cNvPr>
              <p14:cNvContentPartPr/>
              <p14:nvPr/>
            </p14:nvContentPartPr>
            <p14:xfrm>
              <a:off x="7107105" y="4046958"/>
              <a:ext cx="1551600" cy="291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4F155D-6D05-963A-2492-02972C5D35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8105" y="4037958"/>
                <a:ext cx="1569240" cy="30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8668AA7-4FEB-294C-7D6F-252D78B46442}"/>
              </a:ext>
            </a:extLst>
          </p:cNvPr>
          <p:cNvGrpSpPr/>
          <p:nvPr/>
        </p:nvGrpSpPr>
        <p:grpSpPr>
          <a:xfrm>
            <a:off x="7722619" y="2799738"/>
            <a:ext cx="617400" cy="299160"/>
            <a:chOff x="7732425" y="2798838"/>
            <a:chExt cx="6174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A2E2EC-F585-41C1-2239-0EAA0C638C0E}"/>
                    </a:ext>
                  </a:extLst>
                </p14:cNvPr>
                <p14:cNvContentPartPr/>
                <p14:nvPr/>
              </p14:nvContentPartPr>
              <p14:xfrm>
                <a:off x="7732425" y="2854278"/>
                <a:ext cx="153720" cy="2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A2E2EC-F585-41C1-2239-0EAA0C638C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23785" y="2845638"/>
                  <a:ext cx="171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D7A5DE-01FA-B254-244E-E4B1741898E4}"/>
                    </a:ext>
                  </a:extLst>
                </p14:cNvPr>
                <p14:cNvContentPartPr/>
                <p14:nvPr/>
              </p14:nvContentPartPr>
              <p14:xfrm>
                <a:off x="7986225" y="2880918"/>
                <a:ext cx="164160" cy="15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D7A5DE-01FA-B254-244E-E4B1741898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77585" y="2872278"/>
                  <a:ext cx="18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F4BBB5-2812-0A56-5E33-EC96DE6B0BCB}"/>
                    </a:ext>
                  </a:extLst>
                </p14:cNvPr>
                <p14:cNvContentPartPr/>
                <p14:nvPr/>
              </p14:nvContentPartPr>
              <p14:xfrm>
                <a:off x="8228505" y="2798838"/>
                <a:ext cx="121320" cy="28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F4BBB5-2812-0A56-5E33-EC96DE6B0B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9505" y="2790198"/>
                  <a:ext cx="138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5B37A7-178D-FC37-DCBB-88EA15D187C3}"/>
                    </a:ext>
                  </a:extLst>
                </p14:cNvPr>
                <p14:cNvContentPartPr/>
                <p14:nvPr/>
              </p14:nvContentPartPr>
              <p14:xfrm>
                <a:off x="8126625" y="2836278"/>
                <a:ext cx="15912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5B37A7-178D-FC37-DCBB-88EA15D187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17985" y="2827278"/>
                  <a:ext cx="1767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125D9C-C4BA-83D5-074F-872092A8D711}"/>
              </a:ext>
            </a:extLst>
          </p:cNvPr>
          <p:cNvGrpSpPr/>
          <p:nvPr/>
        </p:nvGrpSpPr>
        <p:grpSpPr>
          <a:xfrm>
            <a:off x="7660699" y="4479451"/>
            <a:ext cx="615240" cy="282600"/>
            <a:chOff x="7557465" y="4478238"/>
            <a:chExt cx="6152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EEB47E-4D39-C85B-FD2D-95DB076AEBC1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9360" cy="242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EEB47E-4D39-C85B-FD2D-95DB076AEB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8825" y="4469598"/>
                  <a:ext cx="27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EF3BFE-6A74-72C8-5A21-4B2922E59547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11196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EF3BFE-6A74-72C8-5A21-4B2922E595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8825" y="4469598"/>
                  <a:ext cx="129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30BD4F-30CA-EB9E-E29D-2AA76F723FCB}"/>
                    </a:ext>
                  </a:extLst>
                </p14:cNvPr>
                <p14:cNvContentPartPr/>
                <p14:nvPr/>
              </p14:nvContentPartPr>
              <p14:xfrm>
                <a:off x="7679145" y="4583358"/>
                <a:ext cx="104400" cy="84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30BD4F-30CA-EB9E-E29D-2AA76F723F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0145" y="4574358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0E3428-02A6-53FC-EB11-FAB50AC46109}"/>
                    </a:ext>
                  </a:extLst>
                </p14:cNvPr>
                <p14:cNvContentPartPr/>
                <p14:nvPr/>
              </p14:nvContentPartPr>
              <p14:xfrm>
                <a:off x="7828905" y="4543398"/>
                <a:ext cx="83160" cy="16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0E3428-02A6-53FC-EB11-FAB50AC461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0265" y="4534758"/>
                  <a:ext cx="10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F37BDE-3C10-74FB-21C4-9D0FBC4C18EB}"/>
                    </a:ext>
                  </a:extLst>
                </p14:cNvPr>
                <p14:cNvContentPartPr/>
                <p14:nvPr/>
              </p14:nvContentPartPr>
              <p14:xfrm>
                <a:off x="8033025" y="4515678"/>
                <a:ext cx="95760" cy="245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F37BDE-3C10-74FB-21C4-9D0FBC4C18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4385" y="4507038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038F75-2BFC-376F-EFB3-DD353618C3C1}"/>
                    </a:ext>
                  </a:extLst>
                </p14:cNvPr>
                <p14:cNvContentPartPr/>
                <p14:nvPr/>
              </p14:nvContentPartPr>
              <p14:xfrm>
                <a:off x="7995945" y="4543038"/>
                <a:ext cx="176760" cy="1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038F75-2BFC-376F-EFB3-DD353618C3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6945" y="4534398"/>
                  <a:ext cx="1944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4A0E39-8EF8-47F0-A259-921BC58BF2E4}"/>
              </a:ext>
            </a:extLst>
          </p:cNvPr>
          <p:cNvGrpSpPr/>
          <p:nvPr/>
        </p:nvGrpSpPr>
        <p:grpSpPr>
          <a:xfrm>
            <a:off x="3665680" y="2698523"/>
            <a:ext cx="615240" cy="282600"/>
            <a:chOff x="7557465" y="4478238"/>
            <a:chExt cx="6152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5E404C-E738-1075-5976-A7CEEE4EBA7C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9360" cy="24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5E404C-E738-1075-5976-A7CEEE4EBA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8825" y="4469598"/>
                  <a:ext cx="27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FBED9D-C5F7-A64A-F593-B94AF7625924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11196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FBED9D-C5F7-A64A-F593-B94AF76259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8825" y="4469598"/>
                  <a:ext cx="129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55156-E53C-E76F-833D-C6B18FC31037}"/>
                    </a:ext>
                  </a:extLst>
                </p14:cNvPr>
                <p14:cNvContentPartPr/>
                <p14:nvPr/>
              </p14:nvContentPartPr>
              <p14:xfrm>
                <a:off x="7679145" y="4583358"/>
                <a:ext cx="104400" cy="8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855156-E53C-E76F-833D-C6B18FC310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0145" y="4574358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163D61-CD91-F2BB-9B58-292E57F41D1E}"/>
                    </a:ext>
                  </a:extLst>
                </p14:cNvPr>
                <p14:cNvContentPartPr/>
                <p14:nvPr/>
              </p14:nvContentPartPr>
              <p14:xfrm>
                <a:off x="7828905" y="4543398"/>
                <a:ext cx="83160" cy="16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163D61-CD91-F2BB-9B58-292E57F41D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0265" y="4534758"/>
                  <a:ext cx="10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E28E4A-098F-EF0A-570B-B4702CF3053B}"/>
                    </a:ext>
                  </a:extLst>
                </p14:cNvPr>
                <p14:cNvContentPartPr/>
                <p14:nvPr/>
              </p14:nvContentPartPr>
              <p14:xfrm>
                <a:off x="8033025" y="4515678"/>
                <a:ext cx="95760" cy="245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E28E4A-098F-EF0A-570B-B4702CF305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4385" y="4507038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CC903A-AAF4-5731-66FD-6273A3E97A54}"/>
                    </a:ext>
                  </a:extLst>
                </p14:cNvPr>
                <p14:cNvContentPartPr/>
                <p14:nvPr/>
              </p14:nvContentPartPr>
              <p14:xfrm>
                <a:off x="7995945" y="4543038"/>
                <a:ext cx="176760" cy="1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CC903A-AAF4-5731-66FD-6273A3E97A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6945" y="4534398"/>
                  <a:ext cx="19440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38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60A39-2B37-2FE5-80D9-CC033936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139A2-F91F-746E-BD43-D1A1C2E4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03" y="277616"/>
            <a:ext cx="3197958" cy="381845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2E259-A335-4A01-76FA-C61B5FEC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1" r="95" b="174"/>
          <a:stretch/>
        </p:blipFill>
        <p:spPr>
          <a:xfrm>
            <a:off x="7927572" y="1016727"/>
            <a:ext cx="3703320" cy="225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C59A8-E31D-16D3-A31A-BAA68F159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046" y="4060521"/>
            <a:ext cx="3529672" cy="1994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2D696-7B75-D8A1-DB30-EB42E400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998" y="4053777"/>
            <a:ext cx="3703320" cy="15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7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12A20-9D92-D283-DE14-DA7D6A24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Invoke Url , Connection</a:t>
            </a:r>
            <a:endParaRPr lang="ar-EG" sz="3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7380-B14E-4C82-724E-896B81616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5570002" cy="366435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800" dirty="0"/>
              <a:t>response = invokeUrl [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url: &lt;api_url&gt;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type: </a:t>
            </a:r>
            <a:r>
              <a:rPr lang="en-US" sz="1800" dirty="0">
                <a:solidFill>
                  <a:srgbClr val="FF0000"/>
                </a:solidFill>
              </a:rPr>
              <a:t>GET/POST/PUT/DELETE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parameters: &lt;paramMap/string&gt; </a:t>
            </a:r>
            <a:r>
              <a:rPr lang="en-US" sz="1800" dirty="0">
                <a:solidFill>
                  <a:srgbClr val="92D050"/>
                </a:solidFill>
              </a:rPr>
              <a:t>//filter criteria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connection: “connection_name"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];</a:t>
            </a:r>
            <a:endParaRPr lang="ar-EG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5658D-FDAE-A24A-FFB5-30D9FCF1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56" y="880685"/>
            <a:ext cx="5138928" cy="2017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A815-B93D-10C9-E5FD-3FCB1C87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888440"/>
            <a:ext cx="5138928" cy="18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5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AB5BC-381A-C8A7-130C-FE5437CD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Cont.</a:t>
            </a:r>
            <a:endParaRPr lang="ar-EG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AB22-4D83-FD6F-1486-FD387F38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962" y="1057738"/>
            <a:ext cx="6106742" cy="101968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0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HTTP Request</a:t>
            </a:r>
          </a:p>
          <a:p>
            <a:endParaRPr lang="ar-EG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920A-7316-B15C-1339-84773598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2476239"/>
            <a:ext cx="4173128" cy="401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90FE5-4756-478F-A657-83692707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004" y="2729397"/>
            <a:ext cx="418063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2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4483-42AD-43BA-B61E-CC5626D6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Deluge Tutorial</a:t>
            </a:r>
            <a:endParaRPr lang="ar-EG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6C33-EA46-FBD6-BEF9-5E04FD90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How it works?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info</a:t>
            </a:r>
            <a:r>
              <a:rPr lang="en-US" dirty="0"/>
              <a:t> &lt;expression&gt;; </a:t>
            </a:r>
            <a:r>
              <a:rPr lang="en-US" dirty="0">
                <a:solidFill>
                  <a:schemeClr val="accent6"/>
                </a:solidFill>
              </a:rPr>
              <a:t>// for printing</a:t>
            </a:r>
          </a:p>
          <a:p>
            <a:r>
              <a:rPr lang="en-US" dirty="0"/>
              <a:t>&lt;variable_name&gt; = &lt;expression&gt;; </a:t>
            </a:r>
            <a:r>
              <a:rPr lang="en-US" dirty="0">
                <a:solidFill>
                  <a:srgbClr val="92D050"/>
                </a:solidFill>
              </a:rPr>
              <a:t>// declare and initialize</a:t>
            </a:r>
          </a:p>
          <a:p>
            <a:endParaRPr lang="en-US" dirty="0"/>
          </a:p>
          <a:p>
            <a:r>
              <a:rPr lang="en-US" dirty="0"/>
              <a:t>Data types , operators , </a:t>
            </a:r>
            <a:r>
              <a:rPr lang="en-US" dirty="0">
                <a:solidFill>
                  <a:srgbClr val="92D050"/>
                </a:solidFill>
              </a:rPr>
              <a:t>comments</a:t>
            </a:r>
            <a:r>
              <a:rPr lang="en-US" dirty="0"/>
              <a:t> , expressions and concat.</a:t>
            </a:r>
          </a:p>
        </p:txBody>
      </p:sp>
    </p:spTree>
    <p:extLst>
      <p:ext uri="{BB962C8B-B14F-4D97-AF65-F5344CB8AC3E}">
        <p14:creationId xmlns:p14="http://schemas.microsoft.com/office/powerpoint/2010/main" val="2633344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073-D9D1-ECD5-CAE7-2F63794F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Sample code and Tips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E4901-D8C3-8999-116D-1DAC6D501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388302"/>
            <a:ext cx="12192000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615CB-065E-C7F2-690A-2341696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creen with white and blue lines">
            <a:extLst>
              <a:ext uri="{FF2B5EF4-FFF2-40B4-BE49-F238E27FC236}">
                <a16:creationId xmlns:a16="http://schemas.microsoft.com/office/drawing/2014/main" id="{DED97753-7917-3580-475E-F983ECA4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524"/>
            <a:ext cx="12194299" cy="44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55685-2D17-EA19-FDF7-FA967EB3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1C601-8233-815A-E0C8-1913D4975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631" y="2406553"/>
            <a:ext cx="11766214" cy="40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60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BF09-C49F-0B60-7483-70130153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Cont.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472175-CD0D-E69C-E1B2-29A41B06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9676"/>
            <a:ext cx="10515600" cy="3023235"/>
          </a:xfrm>
        </p:spPr>
      </p:pic>
    </p:spTree>
    <p:extLst>
      <p:ext uri="{BB962C8B-B14F-4D97-AF65-F5344CB8AC3E}">
        <p14:creationId xmlns:p14="http://schemas.microsoft.com/office/powerpoint/2010/main" val="291880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1F65-5262-2C76-3AB4-54B616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Cont.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47D63-216D-5FE1-F144-72331CB71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1345480"/>
            <a:ext cx="12042710" cy="5359405"/>
          </a:xfrm>
        </p:spPr>
      </p:pic>
    </p:spTree>
    <p:extLst>
      <p:ext uri="{BB962C8B-B14F-4D97-AF65-F5344CB8AC3E}">
        <p14:creationId xmlns:p14="http://schemas.microsoft.com/office/powerpoint/2010/main" val="304358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5CD6-7631-6893-B092-9939DBBC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/>
          <a:lstStyle/>
          <a:p>
            <a:r>
              <a:rPr lang="en-US" dirty="0"/>
              <a:t>Cont.</a:t>
            </a:r>
            <a:endParaRPr lang="ar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54DE0-755A-367D-3E20-8FABD0ED7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984" y="1082352"/>
            <a:ext cx="11318032" cy="5617027"/>
          </a:xfrm>
        </p:spPr>
      </p:pic>
    </p:spTree>
    <p:extLst>
      <p:ext uri="{BB962C8B-B14F-4D97-AF65-F5344CB8AC3E}">
        <p14:creationId xmlns:p14="http://schemas.microsoft.com/office/powerpoint/2010/main" val="192180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9062-37E7-29BA-5410-784F6ECB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ar-E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B350-6D6B-8703-C88E-310584C8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61" y="1825624"/>
            <a:ext cx="11346025" cy="4967061"/>
          </a:xfrm>
        </p:spPr>
      </p:pic>
    </p:spTree>
    <p:extLst>
      <p:ext uri="{BB962C8B-B14F-4D97-AF65-F5344CB8AC3E}">
        <p14:creationId xmlns:p14="http://schemas.microsoft.com/office/powerpoint/2010/main" val="80538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A622-DA53-1B47-0CFE-AA0FB905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8375E-E8EF-3D1E-AE2E-730FA7672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3112" y="2424906"/>
            <a:ext cx="8105775" cy="3152775"/>
          </a:xfrm>
        </p:spPr>
      </p:pic>
    </p:spTree>
    <p:extLst>
      <p:ext uri="{BB962C8B-B14F-4D97-AF65-F5344CB8AC3E}">
        <p14:creationId xmlns:p14="http://schemas.microsoft.com/office/powerpoint/2010/main" val="4200707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0AD7-BC46-0009-E8DB-CD2CEF8F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numlist</a:t>
            </a:r>
            <a:r>
              <a:rPr lang="en-US" dirty="0"/>
              <a:t> for looping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E6A4-9299-4AD9-DEE7-93CF4017F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val</a:t>
            </a:r>
            <a:r>
              <a:rPr lang="en-US" dirty="0"/>
              <a:t> = "";</a:t>
            </a:r>
          </a:p>
          <a:p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val.rightPad</a:t>
            </a:r>
            <a:r>
              <a:rPr lang="en-US" dirty="0"/>
              <a:t>(n); // replace n to max number</a:t>
            </a:r>
          </a:p>
          <a:p>
            <a:r>
              <a:rPr lang="en-US" dirty="0"/>
              <a:t>iterator = </a:t>
            </a:r>
            <a:r>
              <a:rPr lang="en-US" dirty="0" err="1"/>
              <a:t>val.replaceAll</a:t>
            </a:r>
            <a:r>
              <a:rPr lang="en-US" dirty="0"/>
              <a:t>(" ","x,").</a:t>
            </a:r>
            <a:r>
              <a:rPr lang="en-US" dirty="0" err="1"/>
              <a:t>removeLastOccurence</a:t>
            </a:r>
            <a:r>
              <a:rPr lang="en-US" dirty="0"/>
              <a:t>(","); </a:t>
            </a:r>
            <a:r>
              <a:rPr lang="en-US"/>
              <a:t>// list of x</a:t>
            </a:r>
            <a:endParaRPr lang="en-US" dirty="0"/>
          </a:p>
          <a:p>
            <a:r>
              <a:rPr lang="en-US" dirty="0"/>
              <a:t>iterator = </a:t>
            </a:r>
            <a:r>
              <a:rPr lang="en-US" dirty="0" err="1"/>
              <a:t>iterator.toList</a:t>
            </a:r>
            <a:r>
              <a:rPr lang="en-US" dirty="0"/>
              <a:t>();</a:t>
            </a:r>
          </a:p>
          <a:p>
            <a:r>
              <a:rPr lang="en-US" dirty="0"/>
              <a:t>for each </a:t>
            </a:r>
            <a:r>
              <a:rPr lang="en-US" dirty="0" err="1"/>
              <a:t>i</a:t>
            </a:r>
            <a:r>
              <a:rPr lang="en-US" dirty="0"/>
              <a:t> in iterator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info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706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0CF2-CC1E-B7BE-B3F1-800A7936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creator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06BDF-EA6F-DBC1-26A0-7148794D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Inserting</a:t>
            </a:r>
          </a:p>
          <a:p>
            <a:r>
              <a:rPr lang="en-US" dirty="0"/>
              <a:t>HTML Snippet</a:t>
            </a:r>
          </a:p>
          <a:p>
            <a:r>
              <a:rPr lang="en-US" dirty="0" err="1"/>
              <a:t>Subforms</a:t>
            </a:r>
            <a:endParaRPr lang="en-US" dirty="0"/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50890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1CB-8D6F-05AA-9D70-0D4EEE26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condition</a:t>
            </a:r>
            <a:br>
              <a:rPr lang="ar-EG" dirty="0"/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EA97-1D06-1631-7B80-860176E2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</a:rPr>
              <a:t>if</a:t>
            </a:r>
            <a:r>
              <a:rPr lang="en-US" dirty="0"/>
              <a:t> ( </a:t>
            </a:r>
            <a:r>
              <a:rPr lang="en-US" dirty="0">
                <a:solidFill>
                  <a:srgbClr val="FFC000"/>
                </a:solidFill>
              </a:rPr>
              <a:t>&lt;condition&gt; </a:t>
            </a:r>
            <a:r>
              <a:rPr lang="en-US" dirty="0"/>
              <a:t>)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92D050"/>
                </a:solidFill>
              </a:rPr>
              <a:t>    // Executes if condition is true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</a:rPr>
              <a:t>else if </a:t>
            </a: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&lt;condition2&gt; </a:t>
            </a:r>
            <a:r>
              <a:rPr lang="en-US" dirty="0"/>
              <a:t>)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92D050"/>
                </a:solidFill>
              </a:rPr>
              <a:t>    // Executes if condition2 is true , could be multiple of else if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</a:rPr>
              <a:t>else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92D050"/>
                </a:solidFill>
              </a:rPr>
              <a:t>    // Executes if condition is false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:</a:t>
            </a:r>
            <a:r>
              <a:rPr lang="en-US" dirty="0">
                <a:solidFill>
                  <a:srgbClr val="FFC000"/>
                </a:solidFill>
              </a:rPr>
              <a:t> CONDITION LIKE -&gt; </a:t>
            </a:r>
            <a:r>
              <a:rPr lang="en-US" dirty="0">
                <a:solidFill>
                  <a:srgbClr val="00B0F0"/>
                </a:solidFill>
              </a:rPr>
              <a:t>&lt;variable&gt; &lt;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operator&gt; &lt;expression&gt; , </a:t>
            </a:r>
            <a:r>
              <a:rPr lang="en-US" dirty="0">
                <a:solidFill>
                  <a:srgbClr val="7030A0"/>
                </a:solidFill>
              </a:rPr>
              <a:t>could use &amp;&amp; and || between conditions</a:t>
            </a:r>
            <a:endParaRPr lang="ar-E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9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1723-D641-BFF1-BA0C-6057A7CA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E84848-00FD-89E2-4D55-4C37A434B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18" y="1825625"/>
            <a:ext cx="9722363" cy="4351338"/>
          </a:xfrm>
        </p:spPr>
      </p:pic>
    </p:spTree>
    <p:extLst>
      <p:ext uri="{BB962C8B-B14F-4D97-AF65-F5344CB8AC3E}">
        <p14:creationId xmlns:p14="http://schemas.microsoft.com/office/powerpoint/2010/main" val="287488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27C46-9D3E-3B8C-154C-3E66CA71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HTML Snippet</a:t>
            </a:r>
            <a:endParaRPr lang="ar-EG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1266-15DB-27AF-479C-AA664C28A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&lt;%{the whole code (Deluge/ HTML)}%&gt;</a:t>
            </a:r>
          </a:p>
          <a:p>
            <a:r>
              <a:rPr lang="en-US" sz="2200" dirty="0"/>
              <a:t>&lt;%= Deluge Variable%&gt; </a:t>
            </a:r>
          </a:p>
          <a:p>
            <a:pPr marL="0" indent="0">
              <a:buNone/>
            </a:pPr>
            <a:r>
              <a:rPr lang="en-US" sz="2200" dirty="0"/>
              <a:t>ex: &lt;p class = "</a:t>
            </a:r>
            <a:r>
              <a:rPr lang="en-US" sz="2200" dirty="0" err="1"/>
              <a:t>lesson_status</a:t>
            </a:r>
            <a:r>
              <a:rPr lang="en-US" sz="2200" dirty="0"/>
              <a:t>"&gt;&lt;%=</a:t>
            </a:r>
            <a:r>
              <a:rPr lang="en-US" sz="2200" dirty="0" err="1"/>
              <a:t>lesson_status</a:t>
            </a:r>
            <a:r>
              <a:rPr lang="en-US" sz="2200" dirty="0"/>
              <a:t>%&gt;&lt;/p&gt; </a:t>
            </a:r>
          </a:p>
          <a:p>
            <a:r>
              <a:rPr lang="ar-EG" sz="2200" dirty="0"/>
              <a:t>%&gt;</a:t>
            </a:r>
            <a:r>
              <a:rPr lang="en-US" sz="2200" dirty="0"/>
              <a:t>Deluge Code lines%&gt;</a:t>
            </a:r>
          </a:p>
          <a:p>
            <a:r>
              <a:rPr lang="en-US" sz="2200" dirty="0"/>
              <a:t>Could separate brackets by putting </a:t>
            </a:r>
            <a:r>
              <a:rPr lang="en-US" sz="2400" dirty="0"/>
              <a:t>HTML inside</a:t>
            </a:r>
            <a:endParaRPr lang="ar-EG" sz="22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60B5887-8ADF-3147-4157-174D2D75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31476"/>
            <a:ext cx="6903720" cy="51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40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17C71-F091-75D8-AF36-96E9A929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A8B769-4A95-8E1A-940F-FDEB8A5E7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" y="1464906"/>
            <a:ext cx="11291596" cy="52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5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732A-8E40-9C58-F860-14AE8C08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Cont.</a:t>
            </a:r>
            <a:endParaRPr lang="ar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3ED0-0E71-17CF-3E96-3DBCDB38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n-US" sz="2000"/>
          </a:p>
          <a:p>
            <a:pPr algn="ctr"/>
            <a:endParaRPr lang="ar-EG" sz="2000"/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C721952-2616-0DC3-F446-07E4018F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2" y="1339373"/>
            <a:ext cx="10664015" cy="55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6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3271-97E6-36E5-7FA3-F6BD7FEC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Subforums</a:t>
            </a:r>
            <a:endParaRPr lang="ar-EG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5D6AEAC-B166-D067-3EBA-416544EFD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1311000"/>
            <a:ext cx="9937102" cy="5463025"/>
          </a:xfrm>
        </p:spPr>
      </p:pic>
    </p:spTree>
    <p:extLst>
      <p:ext uri="{BB962C8B-B14F-4D97-AF65-F5344CB8AC3E}">
        <p14:creationId xmlns:p14="http://schemas.microsoft.com/office/powerpoint/2010/main" val="360857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DFD1-4800-A122-53F0-CFD35301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F3B5AD-6194-05D0-BDB0-48F041700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96715" cy="4929136"/>
          </a:xfrm>
        </p:spPr>
      </p:pic>
    </p:spTree>
    <p:extLst>
      <p:ext uri="{BB962C8B-B14F-4D97-AF65-F5344CB8AC3E}">
        <p14:creationId xmlns:p14="http://schemas.microsoft.com/office/powerpoint/2010/main" val="141310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E29C-AB9C-02A2-55A3-B4C388BC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75C27B-1EA5-3433-AFF1-BCFFA698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" y="1825624"/>
            <a:ext cx="10665542" cy="4913481"/>
          </a:xfrm>
        </p:spPr>
      </p:pic>
    </p:spTree>
    <p:extLst>
      <p:ext uri="{BB962C8B-B14F-4D97-AF65-F5344CB8AC3E}">
        <p14:creationId xmlns:p14="http://schemas.microsoft.com/office/powerpoint/2010/main" val="332490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DADA-C940-A8A6-38B3-AE4356B4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C3BD3-7B9B-70C4-B491-CD3446FDF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5" y="1612490"/>
            <a:ext cx="11493910" cy="5245510"/>
          </a:xfrm>
        </p:spPr>
      </p:pic>
    </p:spTree>
    <p:extLst>
      <p:ext uri="{BB962C8B-B14F-4D97-AF65-F5344CB8AC3E}">
        <p14:creationId xmlns:p14="http://schemas.microsoft.com/office/powerpoint/2010/main" val="54735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D9D9-529E-809C-4F58-4593C98C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2140-87F8-EAEA-8B20-8085D28B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&lt;variable&gt; = List();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 = {};</a:t>
            </a:r>
            <a:r>
              <a:rPr lang="en-US" dirty="0">
                <a:solidFill>
                  <a:srgbClr val="92D050"/>
                </a:solidFill>
              </a:rPr>
              <a:t> //put comma separated values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&lt;variable&gt;.add( &lt;expression&gt; 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&lt;variable&gt;.remove(&lt;Index NUMBER&gt;);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&lt;variable&gt;.removeElement(&lt;expression&gt;);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&lt;variable&gt;.get(&lt;Index NUMBER&gt;);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List is a collection variable which holds a collection of data based on index. Insertion and retrieve values are based on index. Index starts from 0.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Insertion order will be maintained, and values will not be sorted by default. Duplicate values are allowed to be inserted.</a:t>
            </a:r>
            <a:endParaRPr lang="ar-EG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1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F871-AEE1-59F2-AF5F-390D0E72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3BD3-33CE-AB1F-4713-B2F39AF02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for each &lt;variable&gt; in &lt;List&gt;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92D050"/>
                </a:solidFill>
              </a:rPr>
              <a:t>// executes for each element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C00000"/>
                </a:solidFill>
              </a:rPr>
              <a:t>Unfortunately, there isn’t normal for loop neither while loop in deluge.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Could use continue and break inside but don’t use comments next to them</a:t>
            </a:r>
            <a:endParaRPr lang="ar-EG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3943-1458-0543-1590-56C07697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FF95-EE2F-6ED2-C619-04AE8464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&lt;variable&gt; = Map();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 = {&lt;key&gt;: &lt;value&gt;, &lt;key&gt;: "&lt;value&gt;"} 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&lt;variable&gt;.put(&lt;key&gt;, &lt;value&gt;);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&lt;variable&gt;.remove( &lt;key&gt; 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Map is a collection variable which stores collection of data as a key-value pair.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Insertion order will be maintained &amp; on adding value to the existing key will replace the value.</a:t>
            </a:r>
            <a:endParaRPr lang="ar-EG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9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E922DC-5B32-13CE-23F2-63AE73D86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875448-0AE5-4765-D5C9-340D8DAA9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3378CF-2B84-7997-CE91-968EC5C8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9" r="-3123"/>
          <a:stretch/>
        </p:blipFill>
        <p:spPr>
          <a:xfrm>
            <a:off x="643467" y="937522"/>
            <a:ext cx="10905066" cy="49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9509</TotalTime>
  <Words>1083</Words>
  <Application>Microsoft Office PowerPoint</Application>
  <PresentationFormat>Widescreen</PresentationFormat>
  <Paragraphs>163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Source Sans Pro</vt:lpstr>
      <vt:lpstr>Office Theme</vt:lpstr>
      <vt:lpstr>Deluge</vt:lpstr>
      <vt:lpstr>Deluge Tutorial</vt:lpstr>
      <vt:lpstr>If condition </vt:lpstr>
      <vt:lpstr>List</vt:lpstr>
      <vt:lpstr>Loop</vt:lpstr>
      <vt:lpstr>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Drag and drop , Interfaces</vt:lpstr>
      <vt:lpstr>Cont.</vt:lpstr>
      <vt:lpstr>Libraries</vt:lpstr>
      <vt:lpstr>JSON</vt:lpstr>
      <vt:lpstr> Application Programming Interface (APIs)</vt:lpstr>
      <vt:lpstr>Cont.</vt:lpstr>
      <vt:lpstr>Invoke Url , Connection</vt:lpstr>
      <vt:lpstr>Cont.</vt:lpstr>
      <vt:lpstr>Sample code and Tips</vt:lpstr>
      <vt:lpstr>Cont.</vt:lpstr>
      <vt:lpstr>Cont.</vt:lpstr>
      <vt:lpstr>Cont.</vt:lpstr>
      <vt:lpstr>Cont.</vt:lpstr>
      <vt:lpstr>Cont.</vt:lpstr>
      <vt:lpstr>Cont.</vt:lpstr>
      <vt:lpstr>Cont.</vt:lpstr>
      <vt:lpstr>Create numlist for looping</vt:lpstr>
      <vt:lpstr>creator</vt:lpstr>
      <vt:lpstr>Inserting</vt:lpstr>
      <vt:lpstr>HTML Snippet</vt:lpstr>
      <vt:lpstr>Cont.</vt:lpstr>
      <vt:lpstr>Cont.</vt:lpstr>
      <vt:lpstr>Subforums</vt:lpstr>
      <vt:lpstr>Example</vt:lpstr>
      <vt:lpstr>Example</vt:lpstr>
      <vt:lpstr>Example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Deluge</dc:title>
  <dc:creator>عبدالرحمن مصطفى محمود خليل</dc:creator>
  <cp:lastModifiedBy>abdalrhman mostafa</cp:lastModifiedBy>
  <cp:revision>122</cp:revision>
  <dcterms:created xsi:type="dcterms:W3CDTF">2023-08-02T09:07:32Z</dcterms:created>
  <dcterms:modified xsi:type="dcterms:W3CDTF">2023-09-25T16:39:37Z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2023-09-15T15:46:30Z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42f76cad-18cf-495e-96ec-bb2904dc68ba</vt:lpwstr>
  </property>
  <property fmtid="{D5CDD505-2E9C-101B-9397-08002B2CF9AE}" pid="7" name="MSIP_Label_defa4170-0d19-0005-0004-bc88714345d2_ActionId">
    <vt:lpwstr>53811788-d9a0-4077-93f6-0db0697d3b94</vt:lpwstr>
  </property>
  <property fmtid="{D5CDD505-2E9C-101B-9397-08002B2CF9AE}" pid="8" name="MSIP_Label_defa4170-0d19-0005-0004-bc88714345d2_ContentBits">
    <vt:lpwstr>0</vt:lpwstr>
  </property>
</Properties>
</file>